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3.xml.rels" ContentType="application/vnd.openxmlformats-package.relationships+xml"/>
  <Override PartName="/customXml/_rels/item2.xml.rels" ContentType="application/vnd.openxmlformats-package.relationships+xml"/>
  <Override PartName="/customXml/_rels/item1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_rels/notesSlide14.xml.rels" ContentType="application/vnd.openxmlformats-package.relationships+xml"/>
  <Override PartName="/ppt/notesSlides/_rels/notesSlide24.xml.rels" ContentType="application/vnd.openxmlformats-package.relationships+xml"/>
  <Override PartName="/ppt/notesSlides/_rels/notesSlide25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26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5.xml.rels" ContentType="application/vnd.openxmlformats-package.relationships+xml"/>
  <Override PartName="/ppt/notesSlides/_rels/notesSlide31.xml.rels" ContentType="application/vnd.openxmlformats-package.relationships+xml"/>
  <Override PartName="/ppt/notesSlides/_rels/notesSlide22.xml.rels" ContentType="application/vnd.openxmlformats-package.relationships+xml"/>
  <Override PartName="/ppt/notesSlides/_rels/notesSlide28.xml.rels" ContentType="application/vnd.openxmlformats-package.relationships+xml"/>
  <Override PartName="/ppt/notesSlides/_rels/notesSlide21.xml.rels" ContentType="application/vnd.openxmlformats-package.relationships+xml"/>
  <Override PartName="/ppt/notesSlides/_rels/notesSlide27.xml.rels" ContentType="application/vnd.openxmlformats-package.relationships+xml"/>
  <Override PartName="/ppt/notesSlides/_rels/notesSlide18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notesSlides/_rels/notesSlide23.xml.rels" ContentType="application/vnd.openxmlformats-package.relationships+xml"/>
  <Override PartName="/ppt/notesSlides/_rels/notesSlide30.xml.rels" ContentType="application/vnd.openxmlformats-package.relationships+xml"/>
  <Override PartName="/ppt/notesSlides/_rels/notesSlide29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16.xml.rels" ContentType="application/vnd.openxmlformats-package.relationships+xml"/>
  <Override PartName="/ppt/notesSlides/_rels/notesSlide7.xml.rels" ContentType="application/vnd.openxmlformats-package.relationships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media/image56.png" ContentType="image/png"/>
  <Override PartName="/ppt/media/image55.png" ContentType="image/png"/>
  <Override PartName="/ppt/media/image54.png" ContentType="image/png"/>
  <Override PartName="/ppt/media/image53.png" ContentType="image/png"/>
  <Override PartName="/ppt/media/image52.png" ContentType="image/png"/>
  <Override PartName="/ppt/media/image51.png" ContentType="image/png"/>
  <Override PartName="/ppt/media/image50.png" ContentType="image/png"/>
  <Override PartName="/ppt/media/image46.png" ContentType="image/png"/>
  <Override PartName="/ppt/media/image45.png" ContentType="image/png"/>
  <Override PartName="/ppt/media/image44.png" ContentType="image/png"/>
  <Override PartName="/ppt/media/image43.png" ContentType="image/png"/>
  <Override PartName="/ppt/media/image42.png" ContentType="image/png"/>
  <Override PartName="/ppt/media/image41.png" ContentType="image/png"/>
  <Override PartName="/ppt/media/image40.png" ContentType="image/png"/>
  <Override PartName="/ppt/media/image30.png" ContentType="image/png"/>
  <Override PartName="/ppt/media/image39.png" ContentType="image/png"/>
  <Override PartName="/ppt/media/image9.png" ContentType="image/png"/>
  <Override PartName="/ppt/media/image86.png" ContentType="image/png"/>
  <Override PartName="/ppt/media/image13.png" ContentType="image/png"/>
  <Override PartName="/ppt/media/image1.png" ContentType="image/png"/>
  <Override PartName="/ppt/media/image38.png" ContentType="image/png"/>
  <Override PartName="/ppt/media/image8.png" ContentType="image/png"/>
  <Override PartName="/ppt/media/image85.png" ContentType="image/png"/>
  <Override PartName="/ppt/media/image49.png" ContentType="image/png"/>
  <Override PartName="/ppt/media/image100.png" ContentType="image/png"/>
  <Override PartName="/ppt/media/image12.png" ContentType="image/png"/>
  <Override PartName="/ppt/media/image37.png" ContentType="image/png"/>
  <Override PartName="/ppt/media/image7.png" ContentType="image/png"/>
  <Override PartName="/ppt/media/image19.png" ContentType="image/png"/>
  <Override PartName="/ppt/media/image84.png" ContentType="image/png"/>
  <Override PartName="/ppt/media/image48.png" ContentType="image/png"/>
  <Override PartName="/ppt/media/image11.png" ContentType="image/png"/>
  <Override PartName="/ppt/media/image36.png" ContentType="image/png"/>
  <Override PartName="/ppt/media/image6.png" ContentType="image/png"/>
  <Override PartName="/ppt/media/image18.png" ContentType="image/png"/>
  <Override PartName="/ppt/media/image83.png" ContentType="image/png"/>
  <Override PartName="/ppt/media/image29.png" ContentType="image/png"/>
  <Override PartName="/ppt/media/image94.png" ContentType="image/png"/>
  <Override PartName="/ppt/media/image47.png" ContentType="image/png"/>
  <Override PartName="/ppt/media/image10.png" ContentType="image/png"/>
  <Override PartName="/ppt/media/image35.png" ContentType="image/png"/>
  <Override PartName="/ppt/media/image5.png" ContentType="image/png"/>
  <Override PartName="/ppt/media/image17.png" ContentType="image/png"/>
  <Override PartName="/ppt/media/image82.png" ContentType="image/png"/>
  <Override PartName="/ppt/media/image28.png" ContentType="image/png"/>
  <Override PartName="/ppt/media/image93.png" ContentType="image/png"/>
  <Override PartName="/ppt/media/image34.png" ContentType="image/png"/>
  <Override PartName="/ppt/media/image65.png" ContentType="image/png"/>
  <Override PartName="/ppt/media/image66.png" ContentType="image/png"/>
  <Override PartName="/ppt/media/image67.png" ContentType="image/png"/>
  <Override PartName="/ppt/media/image68.png" ContentType="image/png"/>
  <Override PartName="/ppt/media/image31.png" ContentType="image/png"/>
  <Override PartName="/ppt/media/image70.png" ContentType="image/png"/>
  <Override PartName="/ppt/media/image69.png" ContentType="image/png"/>
  <Override PartName="/ppt/media/image32.png" ContentType="image/png"/>
  <Override PartName="/ppt/media/image71.png" ContentType="image/png"/>
  <Override PartName="/ppt/media/image72.png" ContentType="image/png"/>
  <Override PartName="/ppt/media/image73.png" ContentType="image/png"/>
  <Override PartName="/ppt/media/image74.png" ContentType="image/png"/>
  <Override PartName="/ppt/media/image75.png" ContentType="image/png"/>
  <Override PartName="/ppt/media/image76.png" ContentType="image/png"/>
  <Override PartName="/ppt/media/image77.png" ContentType="image/png"/>
  <Override PartName="/ppt/media/image78.png" ContentType="image/png"/>
  <Override PartName="/ppt/media/image87.png" ContentType="image/png"/>
  <Override PartName="/ppt/media/image106.png" ContentType="image/png"/>
  <Override PartName="/ppt/media/image99.png" ContentType="image/png"/>
  <Override PartName="/ppt/media/image62.png" ContentType="image/png"/>
  <Override PartName="/ppt/media/image105.png" ContentType="image/png"/>
  <Override PartName="/ppt/media/image98.png" ContentType="image/png"/>
  <Override PartName="/ppt/media/image61.png" ContentType="image/png"/>
  <Override PartName="/ppt/media/image104.png" ContentType="image/png"/>
  <Override PartName="/ppt/media/image97.png" ContentType="image/png"/>
  <Override PartName="/ppt/media/image60.png" ContentType="image/png"/>
  <Override PartName="/ppt/media/image103.png" ContentType="image/png"/>
  <Override PartName="/ppt/media/image96.png" ContentType="image/png"/>
  <Override PartName="/ppt/media/image89.png" ContentType="image/png"/>
  <Override PartName="/ppt/media/image102.png" ContentType="image/png"/>
  <Override PartName="/ppt/media/image95.png" ContentType="image/png"/>
  <Override PartName="/ppt/media/image88.png" ContentType="image/png"/>
  <Override PartName="/ppt/media/image79.png" ContentType="image/png"/>
  <Override PartName="/ppt/media/image101.png" ContentType="image/png"/>
  <Override PartName="/ppt/media/image64.png" ContentType="image/png"/>
  <Override PartName="/ppt/media/image63.png" ContentType="image/png"/>
  <Override PartName="/ppt/media/image23.png" ContentType="image/png"/>
  <Override PartName="/ppt/media/image22.png" ContentType="image/png"/>
  <Override PartName="/ppt/media/image59.png" ContentType="image/png"/>
  <Override PartName="/ppt/media/image21.png" ContentType="image/png"/>
  <Override PartName="/ppt/media/image58.png" ContentType="image/png"/>
  <Override PartName="/ppt/media/image20.png" ContentType="image/png"/>
  <Override PartName="/ppt/media/image57.png" ContentType="image/png"/>
  <Override PartName="/ppt/media/image24.png" ContentType="image/png"/>
  <Override PartName="/ppt/media/image90.png" ContentType="image/png"/>
  <Override PartName="/ppt/media/image25.png" ContentType="image/png"/>
  <Override PartName="/ppt/media/image2.png" ContentType="image/png"/>
  <Override PartName="/ppt/media/image14.png" ContentType="image/png"/>
  <Override PartName="/ppt/media/image91.png" ContentType="image/png"/>
  <Override PartName="/ppt/media/image26.png" ContentType="image/png"/>
  <Override PartName="/ppt/media/image15.png" ContentType="image/png"/>
  <Override PartName="/ppt/media/image80.png" ContentType="image/png"/>
  <Override PartName="/ppt/media/image3.png" ContentType="image/png"/>
  <Override PartName="/ppt/media/image33.png" ContentType="image/png"/>
  <Override PartName="/ppt/media/image92.png" ContentType="image/png"/>
  <Override PartName="/ppt/media/image27.png" ContentType="image/png"/>
  <Override PartName="/ppt/media/image16.png" ContentType="image/png"/>
  <Override PartName="/ppt/media/image81.png" ContentType="image/png"/>
  <Override PartName="/ppt/media/image4.png" ContentType="image/png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_rels/slide24.xml.rels" ContentType="application/vnd.openxmlformats-package.relationships+xml"/>
  <Override PartName="/ppt/slides/_rels/slide15.xml.rels" ContentType="application/vnd.openxmlformats-package.relationships+xml"/>
  <Override PartName="/ppt/slides/_rels/slide31.xml.rels" ContentType="application/vnd.openxmlformats-package.relationships+xml"/>
  <Override PartName="/ppt/slides/_rels/slide16.xml.rels" ContentType="application/vnd.openxmlformats-package.relationships+xml"/>
  <Override PartName="/ppt/slides/_rels/slide32.xml.rels" ContentType="application/vnd.openxmlformats-package.relationships+xml"/>
  <Override PartName="/ppt/slides/_rels/slide25.xml.rels" ContentType="application/vnd.openxmlformats-package.relationships+xml"/>
  <Override PartName="/ppt/slides/_rels/slide10.xml.rels" ContentType="application/vnd.openxmlformats-package.relationships+xml"/>
  <Override PartName="/ppt/slides/_rels/slide21.xml.rels" ContentType="application/vnd.openxmlformats-package.relationships+xml"/>
  <Override PartName="/ppt/slides/_rels/slide8.xml.rels" ContentType="application/vnd.openxmlformats-package.relationships+xml"/>
  <Override PartName="/ppt/slides/_rels/slide27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.xml.rels" ContentType="application/vnd.openxmlformats-package.relationships+xml"/>
  <Override PartName="/ppt/slides/_rels/slide11.xml.rels" ContentType="application/vnd.openxmlformats-package.relationships+xml"/>
  <Override PartName="/ppt/slides/_rels/slide26.xml.rels" ContentType="application/vnd.openxmlformats-package.relationships+xml"/>
  <Override PartName="/ppt/slides/_rels/slide17.xml.rels" ContentType="application/vnd.openxmlformats-package.relationships+xml"/>
  <Override PartName="/ppt/slides/_rels/slide12.xml.rels" ContentType="application/vnd.openxmlformats-package.relationships+xml"/>
  <Override PartName="/ppt/slides/_rels/slide18.xml.rels" ContentType="application/vnd.openxmlformats-package.relationships+xml"/>
  <Override PartName="/ppt/slides/_rels/slide13.xml.rels" ContentType="application/vnd.openxmlformats-package.relationships+xml"/>
  <Override PartName="/ppt/slides/_rels/slide19.xml.rels" ContentType="application/vnd.openxmlformats-package.relationships+xml"/>
  <Override PartName="/ppt/slides/_rels/slide3.xml.rels" ContentType="application/vnd.openxmlformats-package.relationships+xml"/>
  <Override PartName="/ppt/slides/_rels/slide9.xml.rels" ContentType="application/vnd.openxmlformats-package.relationships+xml"/>
  <Override PartName="/ppt/slides/_rels/slide28.xml.rels" ContentType="application/vnd.openxmlformats-package.relationships+xml"/>
  <Override PartName="/ppt/slides/_rels/slide22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14.xml.rels" ContentType="application/vnd.openxmlformats-package.relationships+xml"/>
  <Override PartName="/ppt/slides/_rels/slide23.xml.rels" ContentType="application/vnd.openxmlformats-package.relationships+xml"/>
  <Override PartName="/ppt/slides/slide30.xml" ContentType="application/vnd.openxmlformats-officedocument.presentationml.slide+xml"/>
  <Override PartName="/ppt/slides/slide5.xml" ContentType="application/vnd.openxmlformats-officedocument.presentationml.slide+xml"/>
  <Override PartName="/ppt/slides/slide31.xml" ContentType="application/vnd.openxmlformats-officedocument.presentationml.slide+xml"/>
  <Override PartName="/ppt/slides/slide6.xml" ContentType="application/vnd.openxmlformats-officedocument.presentationml.slide+xml"/>
  <Override PartName="/ppt/slides/slide32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12192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192e40"/>
                </a:solidFill>
                <a:latin typeface="Arial"/>
              </a:rPr>
              <a:t>Click to </a:t>
            </a:r>
            <a:r>
              <a:rPr b="0" lang="en-US" sz="1800" spc="-1" strike="noStrike">
                <a:solidFill>
                  <a:srgbClr val="192e40"/>
                </a:solidFill>
                <a:latin typeface="Arial"/>
              </a:rPr>
              <a:t>move the </a:t>
            </a:r>
            <a:r>
              <a:rPr b="0" lang="en-US" sz="1800" spc="-1" strike="noStrike">
                <a:solidFill>
                  <a:srgbClr val="192e40"/>
                </a:solidFill>
                <a:latin typeface="Arial"/>
              </a:rPr>
              <a:t>slide</a:t>
            </a:r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</a:t>
            </a:r>
            <a:r>
              <a:rPr b="0" lang="pt-BR" sz="2000" spc="-1" strike="noStrike">
                <a:latin typeface="Arial"/>
              </a:rPr>
              <a:t>l</a:t>
            </a:r>
            <a:r>
              <a:rPr b="0" lang="pt-BR" sz="2000" spc="-1" strike="noStrike">
                <a:latin typeface="Arial"/>
              </a:rPr>
              <a:t>i</a:t>
            </a:r>
            <a:r>
              <a:rPr b="0" lang="pt-BR" sz="2000" spc="-1" strike="noStrike">
                <a:latin typeface="Arial"/>
              </a:rPr>
              <a:t>c</a:t>
            </a:r>
            <a:r>
              <a:rPr b="0" lang="pt-BR" sz="2000" spc="-1" strike="noStrike">
                <a:latin typeface="Arial"/>
              </a:rPr>
              <a:t>k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d</a:t>
            </a:r>
            <a:r>
              <a:rPr b="0" lang="pt-BR" sz="2000" spc="-1" strike="noStrike">
                <a:latin typeface="Arial"/>
              </a:rPr>
              <a:t>i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h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n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t</a:t>
            </a:r>
            <a:r>
              <a:rPr b="0" lang="pt-BR" sz="2000" spc="-1" strike="noStrike">
                <a:latin typeface="Arial"/>
              </a:rPr>
              <a:t>e</a:t>
            </a:r>
            <a:r>
              <a:rPr b="0" lang="pt-BR" sz="2000" spc="-1" strike="noStrike">
                <a:latin typeface="Arial"/>
              </a:rPr>
              <a:t>s</a:t>
            </a:r>
            <a:r>
              <a:rPr b="0" lang="pt-BR" sz="2000" spc="-1" strike="noStrike">
                <a:latin typeface="Arial"/>
              </a:rPr>
              <a:t> </a:t>
            </a:r>
            <a:r>
              <a:rPr b="0" lang="pt-BR" sz="2000" spc="-1" strike="noStrike">
                <a:latin typeface="Arial"/>
              </a:rPr>
              <a:t>f</a:t>
            </a:r>
            <a:r>
              <a:rPr b="0" lang="pt-BR" sz="2000" spc="-1" strike="noStrike">
                <a:latin typeface="Arial"/>
              </a:rPr>
              <a:t>o</a:t>
            </a:r>
            <a:r>
              <a:rPr b="0" lang="pt-BR" sz="2000" spc="-1" strike="noStrike">
                <a:latin typeface="Arial"/>
              </a:rPr>
              <a:t>r</a:t>
            </a:r>
            <a:r>
              <a:rPr b="0" lang="pt-BR" sz="2000" spc="-1" strike="noStrike">
                <a:latin typeface="Arial"/>
              </a:rPr>
              <a:t>m</a:t>
            </a:r>
            <a:r>
              <a:rPr b="0" lang="pt-BR" sz="2000" spc="-1" strike="noStrike">
                <a:latin typeface="Arial"/>
              </a:rPr>
              <a:t>a</a:t>
            </a:r>
            <a:r>
              <a:rPr b="0" lang="pt-BR" sz="2000" spc="-1" strike="noStrike">
                <a:latin typeface="Arial"/>
              </a:rPr>
              <a:t>t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&lt;header&gt;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&lt;date/time&gt;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&lt;footer&gt;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B629ED99-53D6-49E7-91AF-BF526A6D4529}" type="slidenum">
              <a:rPr b="0" lang="pt-BR" sz="1400" spc="-1" strike="noStrike">
                <a:latin typeface="Times New Roman"/>
              </a:rPr>
              <a:t>&lt;number&gt;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_rels/notesSlide15.xml.rels><?xml version="1.0" encoding="UTF-8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
</Relationships>
</file>

<file path=ppt/notesSlides/_rels/notesSlide16.xml.rels><?xml version="1.0" encoding="UTF-8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8.xml.rels><?xml version="1.0" encoding="UTF-8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_rels/notesSlide21.xml.rels><?xml version="1.0" encoding="UTF-8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
</Relationships>
</file>

<file path=ppt/notesSlides/_rels/notesSlide22.xml.rels><?xml version="1.0" encoding="UTF-8"?>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
</Relationships>
</file>

<file path=ppt/notesSlides/_rels/notesSlide23.xml.rels><?xml version="1.0" encoding="UTF-8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
</Relationships>
</file>

<file path=ppt/notesSlides/_rels/notesSlide24.xml.rels><?xml version="1.0" encoding="UTF-8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
</Relationships>
</file>

<file path=ppt/notesSlides/_rels/notesSlide25.xml.rels><?xml version="1.0" encoding="UTF-8"?>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
</Relationships>
</file>

<file path=ppt/notesSlides/_rels/notesSlide26.xml.rels><?xml version="1.0" encoding="UTF-8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
</Relationships>
</file>

<file path=ppt/notesSlides/_rels/notesSlide27.xml.rels><?xml version="1.0" encoding="UTF-8"?>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
</Relationships>
</file>

<file path=ppt/notesSlides/_rels/notesSlide28.xml.rels><?xml version="1.0" encoding="UTF-8"?>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_rels/notesSlide30.xml.rels><?xml version="1.0" encoding="UTF-8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
</Relationships>
</file>

<file path=ppt/notesSlides/_rels/notesSlide31.xml.rels><?xml version="1.0" encoding="UTF-8"?>
<Relationships xmlns="http://schemas.openxmlformats.org/package/2006/relationships"><Relationship Id="rId1" Type="http://schemas.openxmlformats.org/officeDocument/2006/relationships/slide" Target="../slides/slide31.xml"/><Relationship Id="rId2" Type="http://schemas.openxmlformats.org/officeDocument/2006/relationships/notesMaster" Target="../notesMasters/notesMaster1.xml"/>
</Relationship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91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298F5786-8E31-4DFD-9094-ED3A3035C35A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29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94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ADED61E-163B-4793-A914-23C808A1A46E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2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297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FD014CC-2CF1-4C3D-996C-43427DC96E86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29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00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1EBD4FFF-35C9-490C-8B86-B435C28A1E99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0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03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A166AE6-2853-42A8-9562-1C26FECF49AA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0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06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32E1672-6F5F-49EE-838E-234FC2DF3676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0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09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989B999-CA09-442A-8E53-5763DF901601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1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12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BF227114-796C-479D-BC64-CB2C3E232EEB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1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15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0932405F-713B-4C71-9F7A-7F92512E7572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1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18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9E14301-08A4-4ECF-AC45-A42FF7DA867A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2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21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78A9B1D-0D05-48FE-9E38-BD4FAC99C7E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2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24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F190BF1E-858A-4D3B-8398-F1B2360D978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2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27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A1D40D0-8514-4925-8B11-1C2F7297013E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2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30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820CC2DC-FC55-432C-8407-E923C73A9605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3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33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F9549826-F359-4AA4-9FE7-DA9F3BC77FCE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3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36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27069375-9368-4410-A333-EE907909D6D0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3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39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900B0218-5A4F-43B1-B3FB-F38775DDB839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42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38C16C04-9A4A-48C4-975A-D6834A9C2671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4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45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6D736080-777A-4646-A248-9243ABDBE4C7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4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48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52451859-0352-4BDB-A1ED-61DDEE56A67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5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51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36052CB7-E149-4998-8FEA-778E67028791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5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54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81A9D2D0-6013-4D83-B060-4197E5639D2D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5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57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A095B5F-E849-43A1-8A92-2010B8DFA734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5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60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EC228A48-1ED0-4189-AB2D-19A1FAA735D8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</p:spPr>
      </p:sp>
      <p:sp>
        <p:nvSpPr>
          <p:cNvPr id="36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63" name="Espaço Reservado para Número de Slide 3"/>
          <p:cNvSpPr txBox="1"/>
          <p:nvPr/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2D9D02AD-D515-4851-A168-519D9A5C06C3}" type="slidenum">
              <a:rPr b="0" lang="pt-BR" sz="1200" spc="-1" strike="noStrike">
                <a:latin typeface="Times New Roman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9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rgbClr val="192e40"/>
                </a:solidFill>
                <a:latin typeface="Arial"/>
              </a:rPr>
              <a:t>Click to edit the title text format</a:t>
            </a:r>
            <a:endParaRPr b="0" lang="en-US" sz="1800" spc="-1" strike="noStrike">
              <a:solidFill>
                <a:srgbClr val="192e4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900" spc="-1" strike="noStrike">
                <a:solidFill>
                  <a:srgbClr val="000000"/>
                </a:solidFill>
                <a:latin typeface="Arial"/>
              </a:rPr>
              <a:t>Click to edit the outline text format</a:t>
            </a:r>
            <a:endParaRPr b="0" lang="en-US" sz="19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900" spc="-1" strike="noStrike">
                <a:solidFill>
                  <a:srgbClr val="000000"/>
                </a:solidFill>
                <a:latin typeface="Arial"/>
              </a:rPr>
              <a:t>Second Outline Level</a:t>
            </a:r>
            <a:endParaRPr b="0" lang="en-US" sz="19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900" spc="-1" strike="noStrike">
                <a:solidFill>
                  <a:srgbClr val="000000"/>
                </a:solidFill>
                <a:latin typeface="Arial"/>
              </a:rPr>
              <a:t>Third Outline Level</a:t>
            </a:r>
            <a:endParaRPr b="0" lang="en-US" sz="19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900" spc="-1" strike="noStrike">
                <a:solidFill>
                  <a:srgbClr val="000000"/>
                </a:solidFill>
                <a:latin typeface="Arial"/>
              </a:rPr>
              <a:t>Fourth Outline Level</a:t>
            </a:r>
            <a:endParaRPr b="0" lang="en-US" sz="19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>
            <a:alphaModFix amt="4000"/>
          </a:blip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pt-BR" sz="4400" spc="-1" strike="noStrike">
                <a:solidFill>
                  <a:srgbClr val="000000"/>
                </a:solidFill>
                <a:latin typeface="Calibri Light"/>
              </a:rPr>
              <a:t>Clique </a:t>
            </a:r>
            <a:r>
              <a:rPr b="0" lang="pt-BR" sz="4400" spc="-1" strike="noStrike">
                <a:solidFill>
                  <a:srgbClr val="000000"/>
                </a:solidFill>
                <a:latin typeface="Calibri Light"/>
              </a:rPr>
              <a:t>para </a:t>
            </a:r>
            <a:r>
              <a:rPr b="0" lang="pt-BR" sz="4400" spc="-1" strike="noStrike">
                <a:solidFill>
                  <a:srgbClr val="000000"/>
                </a:solidFill>
                <a:latin typeface="Calibri Light"/>
              </a:rPr>
              <a:t>editar o </a:t>
            </a:r>
            <a:r>
              <a:rPr b="0" lang="pt-BR" sz="4400" spc="-1" strike="noStrike">
                <a:solidFill>
                  <a:srgbClr val="000000"/>
                </a:solidFill>
                <a:latin typeface="Calibri Light"/>
              </a:rPr>
              <a:t>título </a:t>
            </a:r>
            <a:r>
              <a:rPr b="0" lang="pt-BR" sz="4400" spc="-1" strike="noStrike">
                <a:solidFill>
                  <a:srgbClr val="000000"/>
                </a:solidFill>
                <a:latin typeface="Calibri Light"/>
              </a:rPr>
              <a:t>mestre</a:t>
            </a:r>
            <a:endParaRPr b="0" lang="en-US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</a:rPr>
              <a:t>Clique para editar o texto mestre</a:t>
            </a:r>
            <a:endParaRPr b="0" lang="en-US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Segundo nível</a:t>
            </a:r>
            <a:endParaRPr b="0" lang="en-US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</a:rPr>
              <a:t>Terceiro nível</a:t>
            </a:r>
            <a:endParaRPr b="0" lang="en-US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Quarto nível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</a:rPr>
              <a:t>Quinto nível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DB570C39-3105-4FE5-B5D0-9408EB7C922A}" type="datetime">
              <a:rPr b="0" lang="en-US" sz="1200" spc="-1" strike="noStrike">
                <a:solidFill>
                  <a:srgbClr val="8b8b8b"/>
                </a:solidFill>
                <a:latin typeface="Calibri"/>
              </a:rPr>
              <a:t>3/17/22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28109EE4-9AEC-447F-AC6D-79D88AD35523}" type="slidenum">
              <a:rPr b="0" lang="en-US" sz="1200" spc="-1" strike="noStrike">
                <a:solidFill>
                  <a:srgbClr val="8b8b8b"/>
                </a:solidFill>
                <a:latin typeface="Calibri"/>
              </a:rPr>
              <a:t>&lt;number&gt;</a:t>
            </a:fld>
            <a:endParaRPr b="0" lang="pt-BR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13.xml"/><Relationship Id="rId4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slideLayout" Target="../slideLayouts/slideLayout13.xml"/><Relationship Id="rId7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4.png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48.png"/><Relationship Id="rId2" Type="http://schemas.openxmlformats.org/officeDocument/2006/relationships/image" Target="../media/image49.png"/><Relationship Id="rId3" Type="http://schemas.openxmlformats.org/officeDocument/2006/relationships/image" Target="../media/image50.png"/><Relationship Id="rId4" Type="http://schemas.openxmlformats.org/officeDocument/2006/relationships/image" Target="../media/image51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2.png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1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6.png"/><Relationship Id="rId2" Type="http://schemas.openxmlformats.org/officeDocument/2006/relationships/image" Target="../media/image57.png"/><Relationship Id="rId3" Type="http://schemas.openxmlformats.org/officeDocument/2006/relationships/image" Target="../media/image58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59.png"/><Relationship Id="rId2" Type="http://schemas.openxmlformats.org/officeDocument/2006/relationships/image" Target="../media/image60.png"/><Relationship Id="rId3" Type="http://schemas.openxmlformats.org/officeDocument/2006/relationships/image" Target="../media/image6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8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62.png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65.png"/><Relationship Id="rId2" Type="http://schemas.openxmlformats.org/officeDocument/2006/relationships/image" Target="../media/image66.png"/><Relationship Id="rId3" Type="http://schemas.openxmlformats.org/officeDocument/2006/relationships/image" Target="../media/image67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68.png"/><Relationship Id="rId2" Type="http://schemas.openxmlformats.org/officeDocument/2006/relationships/image" Target="../media/image69.pn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2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72.png"/><Relationship Id="rId2" Type="http://schemas.openxmlformats.org/officeDocument/2006/relationships/image" Target="../media/image73.png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2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76.png"/><Relationship Id="rId2" Type="http://schemas.openxmlformats.org/officeDocument/2006/relationships/image" Target="../media/image77.png"/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slideLayout" Target="../slideLayouts/slideLayout13.xml"/><Relationship Id="rId6" Type="http://schemas.openxmlformats.org/officeDocument/2006/relationships/notesSlide" Target="../notesSlides/notesSlide2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80.png"/><Relationship Id="rId2" Type="http://schemas.openxmlformats.org/officeDocument/2006/relationships/image" Target="../media/image81.png"/><Relationship Id="rId3" Type="http://schemas.openxmlformats.org/officeDocument/2006/relationships/image" Target="../media/image82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83.png"/><Relationship Id="rId2" Type="http://schemas.openxmlformats.org/officeDocument/2006/relationships/image" Target="../media/image84.png"/><Relationship Id="rId3" Type="http://schemas.openxmlformats.org/officeDocument/2006/relationships/image" Target="../media/image85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86.png"/><Relationship Id="rId2" Type="http://schemas.openxmlformats.org/officeDocument/2006/relationships/image" Target="../media/image87.png"/><Relationship Id="rId3" Type="http://schemas.openxmlformats.org/officeDocument/2006/relationships/image" Target="../media/image88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6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89.png"/><Relationship Id="rId2" Type="http://schemas.openxmlformats.org/officeDocument/2006/relationships/image" Target="../media/image90.png"/><Relationship Id="rId3" Type="http://schemas.openxmlformats.org/officeDocument/2006/relationships/image" Target="../media/image91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7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92.png"/><Relationship Id="rId2" Type="http://schemas.openxmlformats.org/officeDocument/2006/relationships/image" Target="../media/image93.png"/><Relationship Id="rId3" Type="http://schemas.openxmlformats.org/officeDocument/2006/relationships/image" Target="../media/image94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8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95.png"/><Relationship Id="rId2" Type="http://schemas.openxmlformats.org/officeDocument/2006/relationships/image" Target="../media/image96.png"/><Relationship Id="rId3" Type="http://schemas.openxmlformats.org/officeDocument/2006/relationships/image" Target="../media/image97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29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98.png"/><Relationship Id="rId2" Type="http://schemas.openxmlformats.org/officeDocument/2006/relationships/image" Target="../media/image99.png"/><Relationship Id="rId3" Type="http://schemas.openxmlformats.org/officeDocument/2006/relationships/image" Target="../media/image100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30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image" Target="../media/image101.png"/><Relationship Id="rId2" Type="http://schemas.openxmlformats.org/officeDocument/2006/relationships/image" Target="../media/image102.png"/><Relationship Id="rId3" Type="http://schemas.openxmlformats.org/officeDocument/2006/relationships/image" Target="../media/image103.png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31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104.png"/><Relationship Id="rId2" Type="http://schemas.openxmlformats.org/officeDocument/2006/relationships/image" Target="../media/image105.png"/><Relationship Id="rId3" Type="http://schemas.openxmlformats.org/officeDocument/2006/relationships/image" Target="../media/image106.png"/><Relationship Id="rId4" Type="http://schemas.openxmlformats.org/officeDocument/2006/relationships/hyperlink" Target="mailto:ciga@ciga.sc.gov.br" TargetMode="External"/><Relationship Id="rId5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ráfico 1" descr=""/>
          <p:cNvPicPr/>
          <p:nvPr/>
        </p:nvPicPr>
        <p:blipFill>
          <a:blip r:embed="rId1"/>
          <a:stretch/>
        </p:blipFill>
        <p:spPr>
          <a:xfrm>
            <a:off x="2397600" y="1868040"/>
            <a:ext cx="7396560" cy="2400120"/>
          </a:xfrm>
          <a:prstGeom prst="rect">
            <a:avLst/>
          </a:prstGeom>
          <a:ln w="0">
            <a:noFill/>
          </a:ln>
        </p:spPr>
      </p:pic>
      <p:pic>
        <p:nvPicPr>
          <p:cNvPr id="86" name="Gráfico 2" descr=""/>
          <p:cNvPicPr/>
          <p:nvPr/>
        </p:nvPicPr>
        <p:blipFill>
          <a:blip r:embed="rId2"/>
          <a:stretch/>
        </p:blipFill>
        <p:spPr>
          <a:xfrm>
            <a:off x="1968120" y="4596120"/>
            <a:ext cx="8255520" cy="383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sp>
        <p:nvSpPr>
          <p:cNvPr id="88" name="Retângulo 3"/>
          <p:cNvSpPr/>
          <p:nvPr/>
        </p:nvSpPr>
        <p:spPr>
          <a:xfrm>
            <a:off x="595800" y="1874880"/>
            <a:ext cx="255384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37648c"/>
                </a:solidFill>
                <a:latin typeface="Encode Sans Semi Condensed"/>
              </a:rPr>
              <a:t>Propósito</a:t>
            </a: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: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89" name="Retângulo 4"/>
          <p:cNvSpPr/>
          <p:nvPr/>
        </p:nvSpPr>
        <p:spPr>
          <a:xfrm>
            <a:off x="-93240" y="2454120"/>
            <a:ext cx="11325240" cy="830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22040" rIns="122040" tIns="122040" bIns="122040" anchor="ctr">
            <a:noAutofit/>
          </a:bodyPr>
          <a:p>
            <a:pPr algn="ctr">
              <a:lnSpc>
                <a:spcPct val="100000"/>
              </a:lnSpc>
            </a:pPr>
            <a:r>
              <a:rPr b="0" lang="pt-BR" sz="4000" spc="-1" strike="noStrike">
                <a:solidFill>
                  <a:srgbClr val="37648c"/>
                </a:solidFill>
                <a:latin typeface="Encode Sans Semi Condensed"/>
              </a:rPr>
              <a:t>“</a:t>
            </a:r>
            <a:r>
              <a:rPr b="0" lang="pt-BR" sz="4000" spc="-1" strike="noStrike">
                <a:solidFill>
                  <a:srgbClr val="37648c"/>
                </a:solidFill>
                <a:latin typeface="Encode Sans Semi Condensed"/>
              </a:rPr>
              <a:t>Tornar cidades inteligentes e sustentáveis.”</a:t>
            </a:r>
            <a:endParaRPr b="0" lang="pt-BR" sz="4000" spc="-1" strike="noStrike">
              <a:latin typeface="Arial"/>
            </a:endParaRPr>
          </a:p>
        </p:txBody>
      </p:sp>
      <p:sp>
        <p:nvSpPr>
          <p:cNvPr id="90" name="Retângulo 5"/>
          <p:cNvSpPr/>
          <p:nvPr/>
        </p:nvSpPr>
        <p:spPr>
          <a:xfrm>
            <a:off x="10005480" y="4045680"/>
            <a:ext cx="122508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37648c"/>
                </a:solidFill>
                <a:latin typeface="Encode Sans Semi Condensed"/>
              </a:rPr>
              <a:t>Missão: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1" name="Retângulo 6"/>
          <p:cNvSpPr/>
          <p:nvPr/>
        </p:nvSpPr>
        <p:spPr>
          <a:xfrm>
            <a:off x="1416600" y="4321080"/>
            <a:ext cx="9809280" cy="156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22040" rIns="122040" tIns="122040" bIns="122040" anchor="ctr">
            <a:noAutofit/>
          </a:bodyPr>
          <a:p>
            <a:pPr algn="r">
              <a:lnSpc>
                <a:spcPct val="100000"/>
              </a:lnSpc>
            </a:pPr>
            <a:r>
              <a:rPr b="0" lang="pt-BR" sz="4000" spc="-1" strike="noStrike">
                <a:solidFill>
                  <a:srgbClr val="37648c"/>
                </a:solidFill>
                <a:latin typeface="Encode Sans Semi Condensed"/>
              </a:rPr>
              <a:t>“</a:t>
            </a:r>
            <a:r>
              <a:rPr b="0" lang="pt-BR" sz="4000" spc="-1" strike="noStrike">
                <a:solidFill>
                  <a:srgbClr val="37648c"/>
                </a:solidFill>
                <a:latin typeface="Encode Sans Semi Condensed"/>
              </a:rPr>
              <a:t>Prover soluções tecnológicas para </a:t>
            </a:r>
            <a:endParaRPr b="0" lang="pt-BR" sz="40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0" lang="pt-BR" sz="4000" spc="-1" strike="noStrike">
                <a:solidFill>
                  <a:srgbClr val="37648c"/>
                </a:solidFill>
                <a:latin typeface="Encode Sans Semi Condensed"/>
              </a:rPr>
              <a:t>a melhoria da gestão pública.”</a:t>
            </a:r>
            <a:endParaRPr b="0" lang="pt-BR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sp>
        <p:nvSpPr>
          <p:cNvPr id="93" name="Retângulo 2"/>
          <p:cNvSpPr/>
          <p:nvPr/>
        </p:nvSpPr>
        <p:spPr>
          <a:xfrm>
            <a:off x="1620720" y="2343960"/>
            <a:ext cx="2121120" cy="10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0" lang="pt-BR" sz="6000" spc="-1" strike="noStrike">
                <a:solidFill>
                  <a:srgbClr val="37648c"/>
                </a:solidFill>
                <a:latin typeface="Encode Sans Semi Condensed"/>
              </a:rPr>
              <a:t>2005</a:t>
            </a:r>
            <a:endParaRPr b="0" lang="pt-BR" sz="6000" spc="-1" strike="noStrike">
              <a:latin typeface="Arial"/>
            </a:endParaRPr>
          </a:p>
        </p:txBody>
      </p:sp>
      <p:sp>
        <p:nvSpPr>
          <p:cNvPr id="94" name="Retângulo 9"/>
          <p:cNvSpPr/>
          <p:nvPr/>
        </p:nvSpPr>
        <p:spPr>
          <a:xfrm>
            <a:off x="2042280" y="3673800"/>
            <a:ext cx="179676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Lei 11.107/2005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95" name="Conector de Seta Reta 11"/>
          <p:cNvSpPr/>
          <p:nvPr/>
        </p:nvSpPr>
        <p:spPr>
          <a:xfrm>
            <a:off x="5314680" y="3032640"/>
            <a:ext cx="1562040" cy="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37648c"/>
            </a:solidFill>
            <a:round/>
            <a:tailEnd len="med" type="triangle" w="med"/>
          </a:ln>
          <a:effectLst>
            <a:outerShdw blurRad="39960" dir="5400000" dist="2304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/>
        </p:style>
      </p:sp>
      <p:sp>
        <p:nvSpPr>
          <p:cNvPr id="96" name="Retângulo 13"/>
          <p:cNvSpPr/>
          <p:nvPr/>
        </p:nvSpPr>
        <p:spPr>
          <a:xfrm>
            <a:off x="7677720" y="3405960"/>
            <a:ext cx="27291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2800" spc="-1" strike="noStrike">
                <a:solidFill>
                  <a:srgbClr val="192e40"/>
                </a:solidFill>
                <a:latin typeface="Arial"/>
              </a:rPr>
              <a:t>Fundação CIGA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97" name="Retângulo 15"/>
          <p:cNvSpPr/>
          <p:nvPr/>
        </p:nvSpPr>
        <p:spPr>
          <a:xfrm>
            <a:off x="8147160" y="2414880"/>
            <a:ext cx="2121120" cy="10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0" lang="pt-BR" sz="6000" spc="-1" strike="noStrike">
                <a:solidFill>
                  <a:srgbClr val="37648c"/>
                </a:solidFill>
                <a:latin typeface="Encode Sans Semi Condensed"/>
              </a:rPr>
              <a:t>2007</a:t>
            </a:r>
            <a:endParaRPr b="0" lang="pt-BR" sz="6000" spc="-1" strike="noStrike">
              <a:latin typeface="Arial"/>
            </a:endParaRPr>
          </a:p>
        </p:txBody>
      </p:sp>
      <p:sp>
        <p:nvSpPr>
          <p:cNvPr id="98" name="Retângulo 17"/>
          <p:cNvSpPr/>
          <p:nvPr/>
        </p:nvSpPr>
        <p:spPr>
          <a:xfrm>
            <a:off x="678600" y="3335400"/>
            <a:ext cx="463968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800" spc="-1" strike="noStrike">
                <a:solidFill>
                  <a:srgbClr val="192e40"/>
                </a:solidFill>
                <a:latin typeface="Arial"/>
              </a:rPr>
              <a:t>Lei de Consórcios Públicos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sp>
        <p:nvSpPr>
          <p:cNvPr id="100" name="Retângulo: Cantos Arredondados 3"/>
          <p:cNvSpPr/>
          <p:nvPr/>
        </p:nvSpPr>
        <p:spPr>
          <a:xfrm>
            <a:off x="6093000" y="1113120"/>
            <a:ext cx="5585760" cy="175392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37648c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1" name="Retângulo 4"/>
          <p:cNvSpPr/>
          <p:nvPr/>
        </p:nvSpPr>
        <p:spPr>
          <a:xfrm>
            <a:off x="6319440" y="1272600"/>
            <a:ext cx="5264280" cy="1432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4400" spc="-1" strike="noStrike">
                <a:solidFill>
                  <a:srgbClr val="37648c"/>
                </a:solidFill>
                <a:latin typeface="Encode Sans Semi Condensed"/>
              </a:rPr>
              <a:t>Pessoa Jurídica de Direito Público</a:t>
            </a:r>
            <a:endParaRPr b="0" lang="pt-BR" sz="4400" spc="-1" strike="noStrike">
              <a:latin typeface="Arial"/>
            </a:endParaRPr>
          </a:p>
        </p:txBody>
      </p:sp>
      <p:sp>
        <p:nvSpPr>
          <p:cNvPr id="102" name="Retângulo 5"/>
          <p:cNvSpPr/>
          <p:nvPr/>
        </p:nvSpPr>
        <p:spPr>
          <a:xfrm>
            <a:off x="354600" y="3804840"/>
            <a:ext cx="11472120" cy="146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Art. 1.º. O Consórcio de Informática na Gestão Pública Municipal - CIGA é </a:t>
            </a:r>
            <a:r>
              <a:rPr b="1" lang="pt-BR" sz="1800" spc="-1" strike="noStrike">
                <a:solidFill>
                  <a:srgbClr val="192e40"/>
                </a:solidFill>
                <a:latin typeface="Arial"/>
              </a:rPr>
              <a:t>pessoa jurídica de direito público, </a:t>
            </a: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sob a forma de associação pública, devendo reger-se pelas normas da Constituição da República Federativa do Brasil, da Lei n.º 11.107, de 6 de abril de 2005, do Decreto n.º 6.017, de 17 de janeiro de 2007, e demais normas pertinentes, pelo presente Protocolo de Intenções e pela regulamentação que vier a ser adotada pelos seus órgãos competentes.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03" name="Retângulo 6"/>
          <p:cNvSpPr/>
          <p:nvPr/>
        </p:nvSpPr>
        <p:spPr>
          <a:xfrm>
            <a:off x="619920" y="3272760"/>
            <a:ext cx="500904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2800" spc="-1" strike="noStrike">
                <a:solidFill>
                  <a:srgbClr val="192e40"/>
                </a:solidFill>
                <a:latin typeface="Arial"/>
              </a:rPr>
              <a:t>Contrato de Consórcio Público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104" name="Conector reto 7"/>
          <p:cNvSpPr/>
          <p:nvPr/>
        </p:nvSpPr>
        <p:spPr>
          <a:xfrm flipH="1" flipV="1">
            <a:off x="8885880" y="2867040"/>
            <a:ext cx="443520" cy="928800"/>
          </a:xfrm>
          <a:prstGeom prst="line">
            <a:avLst/>
          </a:prstGeom>
          <a:ln>
            <a:solidFill>
              <a:srgbClr val="37648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5" name="Retângulo: Cantos Arredondados 19"/>
          <p:cNvSpPr/>
          <p:nvPr/>
        </p:nvSpPr>
        <p:spPr>
          <a:xfrm>
            <a:off x="7970760" y="3804840"/>
            <a:ext cx="3771720" cy="353520"/>
          </a:xfrm>
          <a:prstGeom prst="roundRect">
            <a:avLst>
              <a:gd name="adj" fmla="val 16667"/>
            </a:avLst>
          </a:prstGeom>
          <a:noFill/>
          <a:ln>
            <a:solidFill>
              <a:srgbClr val="37648c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sp>
        <p:nvSpPr>
          <p:cNvPr id="107" name="Retângulo 3"/>
          <p:cNvSpPr/>
          <p:nvPr/>
        </p:nvSpPr>
        <p:spPr>
          <a:xfrm>
            <a:off x="134640" y="5503320"/>
            <a:ext cx="8742240" cy="792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Art. 41. São pessoas jurídicas de direito público interno: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IV - as autarquias, </a:t>
            </a:r>
            <a:r>
              <a:rPr b="1" lang="pt-BR" sz="2800" spc="-1" strike="noStrike">
                <a:solidFill>
                  <a:srgbClr val="37648c"/>
                </a:solidFill>
                <a:latin typeface="Arial"/>
              </a:rPr>
              <a:t>inclusive as associações públicas;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108" name="Retângulo 5"/>
          <p:cNvSpPr/>
          <p:nvPr/>
        </p:nvSpPr>
        <p:spPr>
          <a:xfrm>
            <a:off x="78840" y="4981680"/>
            <a:ext cx="207864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0" lang="pt-BR" sz="2800" spc="-1" strike="noStrike">
                <a:solidFill>
                  <a:srgbClr val="192e40"/>
                </a:solidFill>
                <a:latin typeface="Arial"/>
              </a:rPr>
              <a:t>Código Civil</a:t>
            </a:r>
            <a:endParaRPr b="0" lang="pt-BR" sz="2800" spc="-1" strike="noStrike">
              <a:latin typeface="Arial"/>
            </a:endParaRPr>
          </a:p>
        </p:txBody>
      </p:sp>
      <p:pic>
        <p:nvPicPr>
          <p:cNvPr id="109" name="Imagem 7" descr="Ícone&#10;&#10;Descrição gerada automaticamente"/>
          <p:cNvPicPr/>
          <p:nvPr/>
        </p:nvPicPr>
        <p:blipFill>
          <a:blip r:embed="rId2"/>
          <a:stretch/>
        </p:blipFill>
        <p:spPr>
          <a:xfrm>
            <a:off x="1174680" y="1582560"/>
            <a:ext cx="952200" cy="952200"/>
          </a:xfrm>
          <a:prstGeom prst="rect">
            <a:avLst/>
          </a:prstGeom>
          <a:ln w="0">
            <a:noFill/>
          </a:ln>
        </p:spPr>
      </p:pic>
      <p:sp>
        <p:nvSpPr>
          <p:cNvPr id="110" name="Retângulo 9"/>
          <p:cNvSpPr/>
          <p:nvPr/>
        </p:nvSpPr>
        <p:spPr>
          <a:xfrm>
            <a:off x="1120680" y="2464200"/>
            <a:ext cx="147312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37648c"/>
                </a:solidFill>
                <a:latin typeface="Arial"/>
              </a:rPr>
              <a:t>Município A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11" name="Imagem 11" descr="Ícone&#10;&#10;Descrição gerada automaticamente"/>
          <p:cNvPicPr/>
          <p:nvPr/>
        </p:nvPicPr>
        <p:blipFill>
          <a:blip r:embed="rId3"/>
          <a:stretch/>
        </p:blipFill>
        <p:spPr>
          <a:xfrm>
            <a:off x="3754800" y="1569240"/>
            <a:ext cx="952200" cy="952200"/>
          </a:xfrm>
          <a:prstGeom prst="rect">
            <a:avLst/>
          </a:prstGeom>
          <a:ln w="0">
            <a:noFill/>
          </a:ln>
        </p:spPr>
      </p:pic>
      <p:sp>
        <p:nvSpPr>
          <p:cNvPr id="112" name="Retângulo 13"/>
          <p:cNvSpPr/>
          <p:nvPr/>
        </p:nvSpPr>
        <p:spPr>
          <a:xfrm>
            <a:off x="3673440" y="2432520"/>
            <a:ext cx="148248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37648c"/>
                </a:solidFill>
                <a:latin typeface="Arial"/>
              </a:rPr>
              <a:t>Município B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13" name="Imagem 15" descr="Ícone&#10;&#10;Descrição gerada automaticamente"/>
          <p:cNvPicPr/>
          <p:nvPr/>
        </p:nvPicPr>
        <p:blipFill>
          <a:blip r:embed="rId4"/>
          <a:stretch/>
        </p:blipFill>
        <p:spPr>
          <a:xfrm>
            <a:off x="6352200" y="1594800"/>
            <a:ext cx="952200" cy="952200"/>
          </a:xfrm>
          <a:prstGeom prst="rect">
            <a:avLst/>
          </a:prstGeom>
          <a:ln w="0">
            <a:noFill/>
          </a:ln>
        </p:spPr>
      </p:pic>
      <p:sp>
        <p:nvSpPr>
          <p:cNvPr id="114" name="Retângulo 17"/>
          <p:cNvSpPr/>
          <p:nvPr/>
        </p:nvSpPr>
        <p:spPr>
          <a:xfrm>
            <a:off x="6234120" y="2458080"/>
            <a:ext cx="148248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37648c"/>
                </a:solidFill>
                <a:latin typeface="Arial"/>
              </a:rPr>
              <a:t>Município C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15" name="Imagem 19" descr="Ícone&#10;&#10;Descrição gerada automaticamente"/>
          <p:cNvPicPr/>
          <p:nvPr/>
        </p:nvPicPr>
        <p:blipFill>
          <a:blip r:embed="rId5"/>
          <a:stretch/>
        </p:blipFill>
        <p:spPr>
          <a:xfrm>
            <a:off x="8950680" y="1613160"/>
            <a:ext cx="952200" cy="952200"/>
          </a:xfrm>
          <a:prstGeom prst="rect">
            <a:avLst/>
          </a:prstGeom>
          <a:ln w="0">
            <a:noFill/>
          </a:ln>
        </p:spPr>
      </p:pic>
      <p:sp>
        <p:nvSpPr>
          <p:cNvPr id="116" name="Retângulo 21"/>
          <p:cNvSpPr/>
          <p:nvPr/>
        </p:nvSpPr>
        <p:spPr>
          <a:xfrm>
            <a:off x="8885520" y="2458080"/>
            <a:ext cx="1458000" cy="36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37648c"/>
                </a:solidFill>
                <a:latin typeface="Arial"/>
              </a:rPr>
              <a:t>Município Z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17" name="Retângulo 23"/>
          <p:cNvSpPr/>
          <p:nvPr/>
        </p:nvSpPr>
        <p:spPr>
          <a:xfrm>
            <a:off x="7953480" y="1840680"/>
            <a:ext cx="34776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lang="pt-BR" sz="3200" spc="-1" strike="noStrike">
                <a:solidFill>
                  <a:srgbClr val="37648c"/>
                </a:solidFill>
                <a:latin typeface="Arial"/>
              </a:rPr>
              <a:t>…</a:t>
            </a:r>
            <a:endParaRPr b="0" lang="pt-BR" sz="3200" spc="-1" strike="noStrike">
              <a:latin typeface="Arial"/>
            </a:endParaRPr>
          </a:p>
        </p:txBody>
      </p:sp>
      <p:grpSp>
        <p:nvGrpSpPr>
          <p:cNvPr id="118" name="Agrupar 30"/>
          <p:cNvGrpSpPr/>
          <p:nvPr/>
        </p:nvGrpSpPr>
        <p:grpSpPr>
          <a:xfrm>
            <a:off x="1650960" y="2799360"/>
            <a:ext cx="1604880" cy="1602720"/>
            <a:chOff x="1650960" y="2799360"/>
            <a:chExt cx="1604880" cy="1602720"/>
          </a:xfrm>
        </p:grpSpPr>
        <p:sp>
          <p:nvSpPr>
            <p:cNvPr id="119" name="Conector reto 25"/>
            <p:cNvSpPr/>
            <p:nvPr/>
          </p:nvSpPr>
          <p:spPr>
            <a:xfrm flipV="1">
              <a:off x="1650960" y="2799360"/>
              <a:ext cx="0" cy="1602720"/>
            </a:xfrm>
            <a:prstGeom prst="line">
              <a:avLst/>
            </a:prstGeom>
            <a:ln>
              <a:solidFill>
                <a:srgbClr val="37648c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20" name="Retângulo: Cantos Arredondados 26"/>
            <p:cNvSpPr/>
            <p:nvPr/>
          </p:nvSpPr>
          <p:spPr>
            <a:xfrm>
              <a:off x="1752480" y="317880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1</a:t>
              </a:r>
              <a:endParaRPr b="0" lang="pt-BR" sz="1800" spc="-1" strike="noStrike">
                <a:latin typeface="Arial"/>
              </a:endParaRPr>
            </a:p>
          </p:txBody>
        </p:sp>
        <p:sp>
          <p:nvSpPr>
            <p:cNvPr id="121" name="Retângulo: Cantos Arredondados 27"/>
            <p:cNvSpPr/>
            <p:nvPr/>
          </p:nvSpPr>
          <p:spPr>
            <a:xfrm>
              <a:off x="1752480" y="358560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2</a:t>
              </a:r>
              <a:endParaRPr b="0" lang="pt-BR" sz="1800" spc="-1" strike="noStrike">
                <a:latin typeface="Arial"/>
              </a:endParaRPr>
            </a:p>
          </p:txBody>
        </p:sp>
        <p:pic>
          <p:nvPicPr>
            <p:cNvPr id="122" name="Imagem 28" descr=""/>
            <p:cNvPicPr/>
            <p:nvPr/>
          </p:nvPicPr>
          <p:blipFill>
            <a:blip r:embed="rId6"/>
            <a:srcRect l="0" t="0" r="62008" b="0"/>
            <a:stretch/>
          </p:blipFill>
          <p:spPr>
            <a:xfrm>
              <a:off x="2278800" y="4063320"/>
              <a:ext cx="450720" cy="269280"/>
            </a:xfrm>
            <a:prstGeom prst="rect">
              <a:avLst/>
            </a:prstGeom>
            <a:ln w="0"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123" name="Retângulo: Cantos Arredondados 29"/>
            <p:cNvSpPr/>
            <p:nvPr/>
          </p:nvSpPr>
          <p:spPr>
            <a:xfrm>
              <a:off x="1752480" y="405468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24" name="Agrupar 37"/>
          <p:cNvGrpSpPr/>
          <p:nvPr/>
        </p:nvGrpSpPr>
        <p:grpSpPr>
          <a:xfrm>
            <a:off x="4199760" y="2783880"/>
            <a:ext cx="1604880" cy="1602720"/>
            <a:chOff x="4199760" y="2783880"/>
            <a:chExt cx="1604880" cy="1602720"/>
          </a:xfrm>
        </p:grpSpPr>
        <p:sp>
          <p:nvSpPr>
            <p:cNvPr id="125" name="Conector reto 32"/>
            <p:cNvSpPr/>
            <p:nvPr/>
          </p:nvSpPr>
          <p:spPr>
            <a:xfrm flipV="1">
              <a:off x="4199760" y="2783880"/>
              <a:ext cx="0" cy="1602720"/>
            </a:xfrm>
            <a:prstGeom prst="line">
              <a:avLst/>
            </a:prstGeom>
            <a:ln>
              <a:solidFill>
                <a:srgbClr val="37648c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26" name="Retângulo: Cantos Arredondados 33"/>
            <p:cNvSpPr/>
            <p:nvPr/>
          </p:nvSpPr>
          <p:spPr>
            <a:xfrm>
              <a:off x="4301280" y="316296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1</a:t>
              </a:r>
              <a:endParaRPr b="0" lang="pt-BR" sz="1800" spc="-1" strike="noStrike">
                <a:latin typeface="Arial"/>
              </a:endParaRPr>
            </a:p>
          </p:txBody>
        </p:sp>
        <p:sp>
          <p:nvSpPr>
            <p:cNvPr id="127" name="Retângulo: Cantos Arredondados 34"/>
            <p:cNvSpPr/>
            <p:nvPr/>
          </p:nvSpPr>
          <p:spPr>
            <a:xfrm>
              <a:off x="4301280" y="356976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2</a:t>
              </a:r>
              <a:endParaRPr b="0" lang="pt-BR" sz="1800" spc="-1" strike="noStrike">
                <a:latin typeface="Arial"/>
              </a:endParaRPr>
            </a:p>
          </p:txBody>
        </p:sp>
        <p:pic>
          <p:nvPicPr>
            <p:cNvPr id="128" name="Imagem 35" descr=""/>
            <p:cNvPicPr/>
            <p:nvPr/>
          </p:nvPicPr>
          <p:blipFill>
            <a:blip r:embed="rId7"/>
            <a:srcRect l="0" t="0" r="62008" b="0"/>
            <a:stretch/>
          </p:blipFill>
          <p:spPr>
            <a:xfrm>
              <a:off x="4827600" y="4047840"/>
              <a:ext cx="450720" cy="269280"/>
            </a:xfrm>
            <a:prstGeom prst="rect">
              <a:avLst/>
            </a:prstGeom>
            <a:ln w="0"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129" name="Retângulo: Cantos Arredondados 36"/>
            <p:cNvSpPr/>
            <p:nvPr/>
          </p:nvSpPr>
          <p:spPr>
            <a:xfrm>
              <a:off x="4301280" y="403920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30" name="Agrupar 44"/>
          <p:cNvGrpSpPr/>
          <p:nvPr/>
        </p:nvGrpSpPr>
        <p:grpSpPr>
          <a:xfrm>
            <a:off x="6737760" y="2827440"/>
            <a:ext cx="1604880" cy="1602360"/>
            <a:chOff x="6737760" y="2827440"/>
            <a:chExt cx="1604880" cy="1602360"/>
          </a:xfrm>
        </p:grpSpPr>
        <p:sp>
          <p:nvSpPr>
            <p:cNvPr id="131" name="Conector reto 39"/>
            <p:cNvSpPr/>
            <p:nvPr/>
          </p:nvSpPr>
          <p:spPr>
            <a:xfrm flipV="1">
              <a:off x="6737760" y="2827440"/>
              <a:ext cx="0" cy="1602360"/>
            </a:xfrm>
            <a:prstGeom prst="line">
              <a:avLst/>
            </a:prstGeom>
            <a:ln>
              <a:solidFill>
                <a:srgbClr val="37648c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32" name="Retângulo: Cantos Arredondados 40"/>
            <p:cNvSpPr/>
            <p:nvPr/>
          </p:nvSpPr>
          <p:spPr>
            <a:xfrm>
              <a:off x="6839280" y="320652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1</a:t>
              </a:r>
              <a:endParaRPr b="0" lang="pt-BR" sz="1800" spc="-1" strike="noStrike">
                <a:latin typeface="Arial"/>
              </a:endParaRPr>
            </a:p>
          </p:txBody>
        </p:sp>
        <p:sp>
          <p:nvSpPr>
            <p:cNvPr id="133" name="Retângulo: Cantos Arredondados 41"/>
            <p:cNvSpPr/>
            <p:nvPr/>
          </p:nvSpPr>
          <p:spPr>
            <a:xfrm>
              <a:off x="6839280" y="361332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2</a:t>
              </a:r>
              <a:endParaRPr b="0" lang="pt-BR" sz="1800" spc="-1" strike="noStrike">
                <a:latin typeface="Arial"/>
              </a:endParaRPr>
            </a:p>
          </p:txBody>
        </p:sp>
        <p:pic>
          <p:nvPicPr>
            <p:cNvPr id="134" name="Imagem 42" descr=""/>
            <p:cNvPicPr/>
            <p:nvPr/>
          </p:nvPicPr>
          <p:blipFill>
            <a:blip r:embed="rId8"/>
            <a:srcRect l="0" t="0" r="62008" b="0"/>
            <a:stretch/>
          </p:blipFill>
          <p:spPr>
            <a:xfrm>
              <a:off x="7365600" y="4091040"/>
              <a:ext cx="450720" cy="269280"/>
            </a:xfrm>
            <a:prstGeom prst="rect">
              <a:avLst/>
            </a:prstGeom>
            <a:ln w="0"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135" name="Retângulo: Cantos Arredondados 43"/>
            <p:cNvSpPr/>
            <p:nvPr/>
          </p:nvSpPr>
          <p:spPr>
            <a:xfrm>
              <a:off x="6839280" y="408240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36" name="Agrupar 51"/>
          <p:cNvGrpSpPr/>
          <p:nvPr/>
        </p:nvGrpSpPr>
        <p:grpSpPr>
          <a:xfrm>
            <a:off x="9399960" y="2871000"/>
            <a:ext cx="1605240" cy="1602360"/>
            <a:chOff x="9399960" y="2871000"/>
            <a:chExt cx="1605240" cy="1602360"/>
          </a:xfrm>
        </p:grpSpPr>
        <p:sp>
          <p:nvSpPr>
            <p:cNvPr id="137" name="Conector reto 46"/>
            <p:cNvSpPr/>
            <p:nvPr/>
          </p:nvSpPr>
          <p:spPr>
            <a:xfrm flipV="1">
              <a:off x="9399960" y="2871000"/>
              <a:ext cx="0" cy="1602360"/>
            </a:xfrm>
            <a:prstGeom prst="line">
              <a:avLst/>
            </a:prstGeom>
            <a:ln>
              <a:solidFill>
                <a:srgbClr val="37648c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38" name="Retângulo: Cantos Arredondados 47"/>
            <p:cNvSpPr/>
            <p:nvPr/>
          </p:nvSpPr>
          <p:spPr>
            <a:xfrm>
              <a:off x="9501840" y="325008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1</a:t>
              </a:r>
              <a:endParaRPr b="0" lang="pt-BR" sz="1800" spc="-1" strike="noStrike">
                <a:latin typeface="Arial"/>
              </a:endParaRPr>
            </a:p>
          </p:txBody>
        </p:sp>
        <p:sp>
          <p:nvSpPr>
            <p:cNvPr id="139" name="Retângulo: Cantos Arredondados 48"/>
            <p:cNvSpPr/>
            <p:nvPr/>
          </p:nvSpPr>
          <p:spPr>
            <a:xfrm>
              <a:off x="9501840" y="365688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</a:pPr>
              <a:r>
                <a:rPr b="0" lang="pt-BR" sz="1800" spc="-1" strike="noStrike">
                  <a:solidFill>
                    <a:srgbClr val="37648c"/>
                  </a:solidFill>
                  <a:latin typeface="Arial"/>
                </a:rPr>
                <a:t>Autarquia 2</a:t>
              </a:r>
              <a:endParaRPr b="0" lang="pt-BR" sz="1800" spc="-1" strike="noStrike">
                <a:latin typeface="Arial"/>
              </a:endParaRPr>
            </a:p>
          </p:txBody>
        </p:sp>
        <p:pic>
          <p:nvPicPr>
            <p:cNvPr id="140" name="Imagem 49" descr=""/>
            <p:cNvPicPr/>
            <p:nvPr/>
          </p:nvPicPr>
          <p:blipFill>
            <a:blip r:embed="rId9"/>
            <a:srcRect l="0" t="0" r="62008" b="0"/>
            <a:stretch/>
          </p:blipFill>
          <p:spPr>
            <a:xfrm>
              <a:off x="10028160" y="4134960"/>
              <a:ext cx="450720" cy="269280"/>
            </a:xfrm>
            <a:prstGeom prst="rect">
              <a:avLst/>
            </a:prstGeom>
            <a:ln w="0"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</p:pic>
        <p:sp>
          <p:nvSpPr>
            <p:cNvPr id="141" name="Retângulo: Cantos Arredondados 50"/>
            <p:cNvSpPr/>
            <p:nvPr/>
          </p:nvSpPr>
          <p:spPr>
            <a:xfrm>
              <a:off x="9501840" y="4126320"/>
              <a:ext cx="1503360" cy="277920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rgbClr val="37648c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42" name="Retângulo 53"/>
          <p:cNvSpPr/>
          <p:nvPr/>
        </p:nvSpPr>
        <p:spPr>
          <a:xfrm>
            <a:off x="8602560" y="3317760"/>
            <a:ext cx="34776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lang="pt-BR" sz="3200" spc="-1" strike="noStrike">
                <a:solidFill>
                  <a:srgbClr val="37648c"/>
                </a:solidFill>
                <a:latin typeface="Arial"/>
              </a:rPr>
              <a:t>…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43" name="Retângulo 55"/>
          <p:cNvSpPr/>
          <p:nvPr/>
        </p:nvSpPr>
        <p:spPr>
          <a:xfrm>
            <a:off x="3298320" y="604080"/>
            <a:ext cx="4629600" cy="57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 algn="r">
              <a:lnSpc>
                <a:spcPct val="100000"/>
              </a:lnSpc>
            </a:pPr>
            <a:r>
              <a:rPr b="0" lang="pt-BR" sz="3200" spc="-1" strike="noStrike">
                <a:solidFill>
                  <a:srgbClr val="37648c"/>
                </a:solidFill>
                <a:latin typeface="Arial"/>
              </a:rPr>
              <a:t>Autarquia Interfederativa</a:t>
            </a:r>
            <a:endParaRPr b="0" lang="pt-B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pic>
        <p:nvPicPr>
          <p:cNvPr id="145" name="Imagem 2" descr="Uma imagem contendo texto, mapa&#10;&#10;Descrição gerada automaticamente"/>
          <p:cNvPicPr/>
          <p:nvPr/>
        </p:nvPicPr>
        <p:blipFill>
          <a:blip r:embed="rId2"/>
          <a:stretch/>
        </p:blipFill>
        <p:spPr>
          <a:xfrm>
            <a:off x="4936680" y="642600"/>
            <a:ext cx="2244960" cy="2257920"/>
          </a:xfrm>
          <a:prstGeom prst="rect">
            <a:avLst/>
          </a:prstGeom>
          <a:ln cap="sq" w="190500">
            <a:solidFill>
              <a:srgbClr val="ffffff"/>
            </a:solidFill>
            <a:miter/>
          </a:ln>
          <a:effectLst>
            <a:outerShdw algn="tl" blurRad="65160" dir="12889470" dist="50432" kx="195000" ky="145000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dir="t" rig="twoP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46" name="Retângulo 10"/>
          <p:cNvSpPr/>
          <p:nvPr/>
        </p:nvSpPr>
        <p:spPr>
          <a:xfrm>
            <a:off x="1825200" y="3530160"/>
            <a:ext cx="272628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Municípios Consorciados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47" name="Picture 2" descr="Mapa&#10;&#10;Descrição gerada automaticamente"/>
          <p:cNvPicPr/>
          <p:nvPr/>
        </p:nvPicPr>
        <p:blipFill>
          <a:blip r:embed="rId3"/>
          <a:stretch/>
        </p:blipFill>
        <p:spPr>
          <a:xfrm rot="353400">
            <a:off x="5965200" y="3351240"/>
            <a:ext cx="4571640" cy="2943000"/>
          </a:xfrm>
          <a:prstGeom prst="rect">
            <a:avLst/>
          </a:prstGeom>
          <a:ln cap="sq" w="88900">
            <a:solidFill>
              <a:srgbClr val="ffffff"/>
            </a:solidFill>
            <a:miter/>
          </a:ln>
          <a:effectLst>
            <a:outerShdw algn="tl" blurRad="5508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8" name="Retângulo 16"/>
          <p:cNvSpPr/>
          <p:nvPr/>
        </p:nvSpPr>
        <p:spPr>
          <a:xfrm>
            <a:off x="6069600" y="5484240"/>
            <a:ext cx="210744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Em Santa Catarina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49" name="Retângulo 20"/>
          <p:cNvSpPr/>
          <p:nvPr/>
        </p:nvSpPr>
        <p:spPr>
          <a:xfrm>
            <a:off x="7505280" y="2049480"/>
            <a:ext cx="236196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192e40"/>
                </a:solidFill>
                <a:latin typeface="Arial"/>
              </a:rPr>
              <a:t>Presente em Estados</a:t>
            </a:r>
            <a:endParaRPr b="0" lang="pt-BR" sz="1800" spc="-1" strike="noStrike">
              <a:latin typeface="Arial"/>
            </a:endParaRPr>
          </a:p>
        </p:txBody>
      </p:sp>
      <p:pic>
        <p:nvPicPr>
          <p:cNvPr id="150" name="Picture 2" descr="Mapa&#10;&#10;Descrição gerada automaticamente"/>
          <p:cNvPicPr/>
          <p:nvPr/>
        </p:nvPicPr>
        <p:blipFill>
          <a:blip r:embed="rId4"/>
          <a:srcRect l="63507" t="38968" r="29439" b="54012"/>
          <a:stretch/>
        </p:blipFill>
        <p:spPr>
          <a:xfrm>
            <a:off x="8595720" y="4073400"/>
            <a:ext cx="864720" cy="5515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1" name="Picture 2" descr="Mapa&#10;&#10;Descrição gerada automaticamente"/>
          <p:cNvPicPr/>
          <p:nvPr/>
        </p:nvPicPr>
        <p:blipFill>
          <a:blip r:embed="rId5"/>
          <a:srcRect l="63507" t="38968" r="29439" b="54012"/>
          <a:stretch/>
        </p:blipFill>
        <p:spPr>
          <a:xfrm rot="2940000">
            <a:off x="8156520" y="4599000"/>
            <a:ext cx="717480" cy="6206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152" name="Google Shape;168;p28"/>
          <p:cNvSpPr/>
          <p:nvPr/>
        </p:nvSpPr>
        <p:spPr>
          <a:xfrm>
            <a:off x="2148480" y="2730600"/>
            <a:ext cx="2065320" cy="695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22040" rIns="122040" tIns="122040" bIns="122040" anchor="ctr">
            <a:noAutofit/>
          </a:bodyPr>
          <a:p>
            <a:pPr algn="ctr">
              <a:lnSpc>
                <a:spcPct val="100000"/>
              </a:lnSpc>
            </a:pPr>
            <a:r>
              <a:rPr b="0" lang="pt-BR" sz="4800" spc="-1" strike="noStrike">
                <a:solidFill>
                  <a:srgbClr val="37648c"/>
                </a:solidFill>
                <a:latin typeface="Encode Sans Semi Condensed"/>
                <a:ea typeface="Encode Sans Semi Condensed"/>
              </a:rPr>
              <a:t>+324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53" name="Google Shape;168;p28"/>
          <p:cNvSpPr/>
          <p:nvPr/>
        </p:nvSpPr>
        <p:spPr>
          <a:xfrm>
            <a:off x="7730640" y="1419120"/>
            <a:ext cx="2065320" cy="695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22040" rIns="122040" tIns="122040" bIns="122040" anchor="ctr">
            <a:noAutofit/>
          </a:bodyPr>
          <a:p>
            <a:pPr algn="ctr">
              <a:lnSpc>
                <a:spcPct val="100000"/>
              </a:lnSpc>
            </a:pPr>
            <a:r>
              <a:rPr b="0" lang="pt-BR" sz="4800" spc="-1" strike="noStrike">
                <a:solidFill>
                  <a:srgbClr val="37648c"/>
                </a:solidFill>
                <a:latin typeface="Encode Sans Semi Condensed"/>
                <a:ea typeface="Encode Sans Semi Condensed"/>
              </a:rPr>
              <a:t>10</a:t>
            </a:r>
            <a:endParaRPr b="0" lang="pt-BR" sz="4800" spc="-1" strike="noStrike">
              <a:latin typeface="Arial"/>
            </a:endParaRPr>
          </a:p>
        </p:txBody>
      </p:sp>
      <p:sp>
        <p:nvSpPr>
          <p:cNvPr id="154" name="Google Shape;168;p28"/>
          <p:cNvSpPr/>
          <p:nvPr/>
        </p:nvSpPr>
        <p:spPr>
          <a:xfrm>
            <a:off x="6153480" y="4786200"/>
            <a:ext cx="2065320" cy="695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122040" rIns="122040" tIns="122040" bIns="122040" anchor="ctr">
            <a:noAutofit/>
          </a:bodyPr>
          <a:p>
            <a:pPr algn="ctr">
              <a:lnSpc>
                <a:spcPct val="100000"/>
              </a:lnSpc>
            </a:pPr>
            <a:r>
              <a:rPr b="0" lang="pt-BR" sz="4800" spc="-1" strike="noStrike">
                <a:solidFill>
                  <a:srgbClr val="37648c"/>
                </a:solidFill>
                <a:latin typeface="Encode Sans Semi Condensed"/>
                <a:ea typeface="Encode Sans Semi Condensed"/>
              </a:rPr>
              <a:t>294</a:t>
            </a:r>
            <a:endParaRPr b="0" lang="pt-BR" sz="4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agem 2" descr="Logotipo&#10;&#10;Descrição gerada automaticamente"/>
          <p:cNvPicPr/>
          <p:nvPr/>
        </p:nvPicPr>
        <p:blipFill>
          <a:blip r:embed="rId1"/>
          <a:stretch/>
        </p:blipFill>
        <p:spPr>
          <a:xfrm>
            <a:off x="2869560" y="2197800"/>
            <a:ext cx="6452280" cy="1987920"/>
          </a:xfrm>
          <a:prstGeom prst="rect">
            <a:avLst/>
          </a:prstGeom>
          <a:ln w="0">
            <a:noFill/>
          </a:ln>
        </p:spPr>
      </p:pic>
      <p:pic>
        <p:nvPicPr>
          <p:cNvPr id="156" name="Gráfico 1_14" descr=""/>
          <p:cNvPicPr/>
          <p:nvPr/>
        </p:nvPicPr>
        <p:blipFill>
          <a:blip r:embed="rId2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373680" y="462960"/>
            <a:ext cx="11652120" cy="5624280"/>
          </a:xfrm>
          <a:prstGeom prst="rect">
            <a:avLst/>
          </a:prstGeom>
          <a:ln w="0">
            <a:noFill/>
          </a:ln>
        </p:spPr>
      </p:pic>
      <p:pic>
        <p:nvPicPr>
          <p:cNvPr id="158" name="Imagem 4" descr="Interface gráfica do usuário&#10;&#10;Descrição gerada automaticamente"/>
          <p:cNvPicPr/>
          <p:nvPr/>
        </p:nvPicPr>
        <p:blipFill>
          <a:blip r:embed="rId2"/>
          <a:stretch/>
        </p:blipFill>
        <p:spPr>
          <a:xfrm>
            <a:off x="2611080" y="727920"/>
            <a:ext cx="7200000" cy="4510800"/>
          </a:xfrm>
          <a:prstGeom prst="rect">
            <a:avLst/>
          </a:prstGeom>
          <a:ln w="0">
            <a:noFill/>
          </a:ln>
        </p:spPr>
      </p:pic>
      <p:pic>
        <p:nvPicPr>
          <p:cNvPr id="159" name="Imagem 12" descr=""/>
          <p:cNvPicPr/>
          <p:nvPr/>
        </p:nvPicPr>
        <p:blipFill>
          <a:blip r:embed="rId3"/>
          <a:stretch/>
        </p:blipFill>
        <p:spPr>
          <a:xfrm>
            <a:off x="7069680" y="1685880"/>
            <a:ext cx="4462560" cy="4462560"/>
          </a:xfrm>
          <a:prstGeom prst="rect">
            <a:avLst/>
          </a:prstGeom>
          <a:ln w="0">
            <a:noFill/>
          </a:ln>
        </p:spPr>
      </p:pic>
      <p:pic>
        <p:nvPicPr>
          <p:cNvPr id="160" name="Imagem 2" descr="Interface gráfica do usuário, Aplicativo&#10;&#10;Descrição gerada automaticamente"/>
          <p:cNvPicPr/>
          <p:nvPr/>
        </p:nvPicPr>
        <p:blipFill>
          <a:blip r:embed="rId4"/>
          <a:stretch/>
        </p:blipFill>
        <p:spPr>
          <a:xfrm>
            <a:off x="8444880" y="2173680"/>
            <a:ext cx="1692000" cy="3496320"/>
          </a:xfrm>
          <a:prstGeom prst="rect">
            <a:avLst/>
          </a:prstGeom>
          <a:ln w="0">
            <a:noFill/>
          </a:ln>
        </p:spPr>
      </p:pic>
      <p:pic>
        <p:nvPicPr>
          <p:cNvPr id="161" name="Gráfico 1_0" descr=""/>
          <p:cNvPicPr/>
          <p:nvPr/>
        </p:nvPicPr>
        <p:blipFill>
          <a:blip r:embed="rId5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63" name="Retângulo 2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Configurável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64" name="Retângulo 3"/>
          <p:cNvSpPr/>
          <p:nvPr/>
        </p:nvSpPr>
        <p:spPr>
          <a:xfrm>
            <a:off x="0" y="3145680"/>
            <a:ext cx="420948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Ativação de funcionalidades de acordo com necessidades de cada prefeitura / associação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65" name="Imagem 5" descr="Interface gráfica do usuário, Texto, Aplicativo, Email&#10;&#10;Descrição gerada automaticamente"/>
          <p:cNvPicPr/>
          <p:nvPr/>
        </p:nvPicPr>
        <p:blipFill>
          <a:blip r:embed="rId2"/>
          <a:stretch/>
        </p:blipFill>
        <p:spPr>
          <a:xfrm>
            <a:off x="4408200" y="783000"/>
            <a:ext cx="8579880" cy="5320440"/>
          </a:xfrm>
          <a:prstGeom prst="rect">
            <a:avLst/>
          </a:prstGeom>
          <a:ln w="0">
            <a:noFill/>
          </a:ln>
        </p:spPr>
      </p:pic>
      <p:pic>
        <p:nvPicPr>
          <p:cNvPr id="166" name="Gráfico 1_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68" name="Retângulo 2"/>
          <p:cNvSpPr/>
          <p:nvPr/>
        </p:nvSpPr>
        <p:spPr>
          <a:xfrm>
            <a:off x="70200" y="1253880"/>
            <a:ext cx="420948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Perfis de Acesso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69" name="Retângulo 3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Controle de acesso aos dados do sistema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70" name="Imagem 6" descr="Interface gráfica do usuário, Texto, Aplicativo, Word, Email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74720"/>
            <a:ext cx="8565840" cy="5308200"/>
          </a:xfrm>
          <a:prstGeom prst="rect">
            <a:avLst/>
          </a:prstGeom>
          <a:ln w="0">
            <a:noFill/>
          </a:ln>
        </p:spPr>
      </p:pic>
      <p:pic>
        <p:nvPicPr>
          <p:cNvPr id="171" name="Gráfico 1_3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73" name="Retângulo 2"/>
          <p:cNvSpPr/>
          <p:nvPr/>
        </p:nvSpPr>
        <p:spPr>
          <a:xfrm>
            <a:off x="26280" y="176184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Usuários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74" name="Retângulo 3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e associação aos perfis de acesso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75" name="Imagem 5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77960"/>
            <a:ext cx="8549640" cy="5328000"/>
          </a:xfrm>
          <a:prstGeom prst="rect">
            <a:avLst/>
          </a:prstGeom>
          <a:ln w="0">
            <a:noFill/>
          </a:ln>
        </p:spPr>
      </p:pic>
      <p:pic>
        <p:nvPicPr>
          <p:cNvPr id="176" name="Gráfico 1_4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78" name="Retângulo 2"/>
          <p:cNvSpPr/>
          <p:nvPr/>
        </p:nvSpPr>
        <p:spPr>
          <a:xfrm>
            <a:off x="26280" y="189324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Auditoria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79" name="Retângulo 3"/>
          <p:cNvSpPr/>
          <p:nvPr/>
        </p:nvSpPr>
        <p:spPr>
          <a:xfrm>
            <a:off x="0" y="3145680"/>
            <a:ext cx="420948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Todos os cadastros são versionados, fornecendo informação de quem alterou e quando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80" name="Imagem 5" descr="Interface gráfica do usuário, Aplicativo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77600"/>
            <a:ext cx="8537040" cy="5317200"/>
          </a:xfrm>
          <a:prstGeom prst="rect">
            <a:avLst/>
          </a:prstGeom>
          <a:ln w="0">
            <a:noFill/>
          </a:ln>
        </p:spPr>
      </p:pic>
      <p:pic>
        <p:nvPicPr>
          <p:cNvPr id="181" name="Gráfico 1_5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83" name="Retângulo 2"/>
          <p:cNvSpPr/>
          <p:nvPr/>
        </p:nvSpPr>
        <p:spPr>
          <a:xfrm>
            <a:off x="26280" y="189324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Obras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84" name="Retângulo 3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de responsáveis e informações para tribunais de contas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85" name="Imagem 5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44200" y="763560"/>
            <a:ext cx="8523360" cy="5339520"/>
          </a:xfrm>
          <a:prstGeom prst="rect">
            <a:avLst/>
          </a:prstGeom>
          <a:ln w="0">
            <a:noFill/>
          </a:ln>
        </p:spPr>
      </p:pic>
      <p:pic>
        <p:nvPicPr>
          <p:cNvPr id="186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98560" y="7610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187" name="Gráfico 1_6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189" name="Retângulo 2"/>
          <p:cNvSpPr/>
          <p:nvPr/>
        </p:nvSpPr>
        <p:spPr>
          <a:xfrm>
            <a:off x="26280" y="189324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Obras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90" name="Retângulo 3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de N lotes com fluxo Planejamento, Licitação e Contratação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191" name="Imagem 5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42320"/>
            <a:ext cx="8567280" cy="5382000"/>
          </a:xfrm>
          <a:prstGeom prst="rect">
            <a:avLst/>
          </a:prstGeom>
          <a:ln w="0">
            <a:noFill/>
          </a:ln>
        </p:spPr>
      </p:pic>
      <p:pic>
        <p:nvPicPr>
          <p:cNvPr id="192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69760" y="7466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193" name="Gráfico 1_7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pic>
        <p:nvPicPr>
          <p:cNvPr id="195" name="Imagem 2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61400"/>
            <a:ext cx="8532360" cy="5335200"/>
          </a:xfrm>
          <a:prstGeom prst="rect">
            <a:avLst/>
          </a:prstGeom>
          <a:ln w="0">
            <a:noFill/>
          </a:ln>
        </p:spPr>
      </p:pic>
      <p:sp>
        <p:nvSpPr>
          <p:cNvPr id="196" name="Retângulo 2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197" name="Retângulo 3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com versionamento e acesso a versões antigas</a:t>
            </a:r>
            <a:endParaRPr b="0" lang="pt-BR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2400" spc="-1" strike="noStrike">
              <a:latin typeface="Arial"/>
            </a:endParaRPr>
          </a:p>
        </p:txBody>
      </p:sp>
      <p:pic>
        <p:nvPicPr>
          <p:cNvPr id="198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84160" y="7610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199" name="Gráfico 1_8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01" name="Retângulo 7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02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Busca simplificada de composições / insumos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03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35200" y="780120"/>
            <a:ext cx="8532360" cy="5314680"/>
          </a:xfrm>
          <a:prstGeom prst="rect">
            <a:avLst/>
          </a:prstGeom>
          <a:ln w="0">
            <a:noFill/>
          </a:ln>
        </p:spPr>
      </p:pic>
      <p:pic>
        <p:nvPicPr>
          <p:cNvPr id="204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4484160" y="7754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205" name="Gráfico 1_9" descr=""/>
          <p:cNvPicPr/>
          <p:nvPr/>
        </p:nvPicPr>
        <p:blipFill>
          <a:blip r:embed="rId4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07" name="Retângulo 7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08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Busca de composições / insumos com filtros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09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75080"/>
            <a:ext cx="8549640" cy="5316480"/>
          </a:xfrm>
          <a:prstGeom prst="rect">
            <a:avLst/>
          </a:prstGeom>
          <a:ln w="0">
            <a:noFill/>
          </a:ln>
        </p:spPr>
      </p:pic>
      <p:pic>
        <p:nvPicPr>
          <p:cNvPr id="210" name="Gráfico 1_10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12" name="Retângulo 7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13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Detalhamento de insumos das composições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14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83360"/>
            <a:ext cx="8549640" cy="5317200"/>
          </a:xfrm>
          <a:prstGeom prst="rect">
            <a:avLst/>
          </a:prstGeom>
          <a:ln w="0">
            <a:noFill/>
          </a:ln>
        </p:spPr>
      </p:pic>
      <p:pic>
        <p:nvPicPr>
          <p:cNvPr id="215" name="Gráfico 1_11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17" name="Retângulo 7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18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de BDI com referência aos valores do TCU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19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26560" y="770040"/>
            <a:ext cx="8549640" cy="5335200"/>
          </a:xfrm>
          <a:prstGeom prst="rect">
            <a:avLst/>
          </a:prstGeom>
          <a:ln w="0">
            <a:noFill/>
          </a:ln>
        </p:spPr>
      </p:pic>
      <p:pic>
        <p:nvPicPr>
          <p:cNvPr id="220" name="Gráfico 1_1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22" name="Retângulo 7"/>
          <p:cNvSpPr/>
          <p:nvPr/>
        </p:nvSpPr>
        <p:spPr>
          <a:xfrm>
            <a:off x="0" y="19458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23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Atualização de itens para mês de referência escolhido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24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35200" y="770760"/>
            <a:ext cx="8532360" cy="5324760"/>
          </a:xfrm>
          <a:prstGeom prst="rect">
            <a:avLst/>
          </a:prstGeom>
          <a:ln w="0">
            <a:noFill/>
          </a:ln>
        </p:spPr>
      </p:pic>
      <p:pic>
        <p:nvPicPr>
          <p:cNvPr id="225" name="Gráfico 1_13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68680" y="435960"/>
            <a:ext cx="13845600" cy="6683040"/>
          </a:xfrm>
          <a:prstGeom prst="rect">
            <a:avLst/>
          </a:prstGeom>
          <a:ln w="0">
            <a:noFill/>
          </a:ln>
        </p:spPr>
      </p:pic>
      <p:pic>
        <p:nvPicPr>
          <p:cNvPr id="227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25200" y="749160"/>
            <a:ext cx="8584920" cy="5350680"/>
          </a:xfrm>
          <a:prstGeom prst="rect">
            <a:avLst/>
          </a:prstGeom>
          <a:ln w="0">
            <a:noFill/>
          </a:ln>
        </p:spPr>
      </p:pic>
      <p:sp>
        <p:nvSpPr>
          <p:cNvPr id="228" name="Retângulo 6"/>
          <p:cNvSpPr/>
          <p:nvPr/>
        </p:nvSpPr>
        <p:spPr>
          <a:xfrm>
            <a:off x="7969320" y="21996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29" name="Retângulo 8"/>
          <p:cNvSpPr/>
          <p:nvPr/>
        </p:nvSpPr>
        <p:spPr>
          <a:xfrm>
            <a:off x="7969320" y="33994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Escolha de desoneração e modo de arredondamento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30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610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231" name="Gráfico 1_1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59680" y="435960"/>
            <a:ext cx="13845600" cy="6683040"/>
          </a:xfrm>
          <a:prstGeom prst="rect">
            <a:avLst/>
          </a:prstGeom>
          <a:ln w="0">
            <a:noFill/>
          </a:ln>
        </p:spPr>
      </p:pic>
      <p:pic>
        <p:nvPicPr>
          <p:cNvPr id="233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16200" y="769320"/>
            <a:ext cx="8584920" cy="5328000"/>
          </a:xfrm>
          <a:prstGeom prst="rect">
            <a:avLst/>
          </a:prstGeom>
          <a:ln w="0">
            <a:noFill/>
          </a:ln>
        </p:spPr>
      </p:pic>
      <p:sp>
        <p:nvSpPr>
          <p:cNvPr id="234" name="Retângulo 8"/>
          <p:cNvSpPr/>
          <p:nvPr/>
        </p:nvSpPr>
        <p:spPr>
          <a:xfrm>
            <a:off x="8037000" y="201744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35" name="Retângulo 11"/>
          <p:cNvSpPr/>
          <p:nvPr/>
        </p:nvSpPr>
        <p:spPr>
          <a:xfrm>
            <a:off x="8037000" y="3217320"/>
            <a:ext cx="4209480" cy="45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Relatórios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36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898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237" name="Gráfico 1_15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-3559680" y="435960"/>
            <a:ext cx="13845600" cy="6683040"/>
          </a:xfrm>
          <a:prstGeom prst="rect">
            <a:avLst/>
          </a:prstGeom>
          <a:ln w="0">
            <a:noFill/>
          </a:ln>
        </p:spPr>
      </p:pic>
      <p:pic>
        <p:nvPicPr>
          <p:cNvPr id="239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-907560" y="752400"/>
            <a:ext cx="8549640" cy="5352480"/>
          </a:xfrm>
          <a:prstGeom prst="rect">
            <a:avLst/>
          </a:prstGeom>
          <a:ln w="0">
            <a:noFill/>
          </a:ln>
        </p:spPr>
      </p:pic>
      <p:sp>
        <p:nvSpPr>
          <p:cNvPr id="240" name="Retângulo 8"/>
          <p:cNvSpPr/>
          <p:nvPr/>
        </p:nvSpPr>
        <p:spPr>
          <a:xfrm>
            <a:off x="7921800" y="191700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Orçamentos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41" name="Retângulo 11"/>
          <p:cNvSpPr/>
          <p:nvPr/>
        </p:nvSpPr>
        <p:spPr>
          <a:xfrm>
            <a:off x="7921800" y="31168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Exportação de relatórios em seis formatos distintos: PDF, HTML, XLS, XLSX, DOCX, CSV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42" name="Imagem 3" descr="Interface gráfica do usuário, Aplicativo&#10;&#10;Descrição gerada automaticamente"/>
          <p:cNvPicPr/>
          <p:nvPr/>
        </p:nvPicPr>
        <p:blipFill>
          <a:blip r:embed="rId3"/>
          <a:stretch/>
        </p:blipFill>
        <p:spPr>
          <a:xfrm>
            <a:off x="-950760" y="761040"/>
            <a:ext cx="606960" cy="289080"/>
          </a:xfrm>
          <a:prstGeom prst="rect">
            <a:avLst/>
          </a:prstGeom>
          <a:ln w="0">
            <a:noFill/>
          </a:ln>
        </p:spPr>
      </p:pic>
      <p:pic>
        <p:nvPicPr>
          <p:cNvPr id="243" name="Gráfico 1_16" descr=""/>
          <p:cNvPicPr/>
          <p:nvPr/>
        </p:nvPicPr>
        <p:blipFill>
          <a:blip r:embed="rId4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45" name="Retângulo 7"/>
          <p:cNvSpPr/>
          <p:nvPr/>
        </p:nvSpPr>
        <p:spPr>
          <a:xfrm>
            <a:off x="96480" y="192816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Cronogramas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46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Cadastro vinculado ao orçamento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47" name="Imagem 10" descr=""/>
          <p:cNvPicPr/>
          <p:nvPr/>
        </p:nvPicPr>
        <p:blipFill>
          <a:blip r:embed="rId2"/>
          <a:srcRect l="0" t="0" r="61964" b="0"/>
          <a:stretch/>
        </p:blipFill>
        <p:spPr>
          <a:xfrm>
            <a:off x="94680" y="6202080"/>
            <a:ext cx="914400" cy="545760"/>
          </a:xfrm>
          <a:prstGeom prst="rect">
            <a:avLst/>
          </a:prstGeom>
          <a:ln w="0">
            <a:noFill/>
          </a:ln>
          <a:effectLst>
            <a:outerShdw algn="tr" blurRad="50760" dir="8100000" dist="37674" rotWithShape="0">
              <a:srgbClr val="000000">
                <a:alpha val="40000"/>
              </a:srgbClr>
            </a:outerShdw>
          </a:effectLst>
        </p:spPr>
      </p:pic>
      <p:pic>
        <p:nvPicPr>
          <p:cNvPr id="248" name="Imagem 3" descr="Uma imagem contendo captura de tela&#10;&#10;Descrição gerada com muito alta confiança"/>
          <p:cNvPicPr/>
          <p:nvPr/>
        </p:nvPicPr>
        <p:blipFill>
          <a:blip r:embed="rId3"/>
          <a:stretch/>
        </p:blipFill>
        <p:spPr>
          <a:xfrm>
            <a:off x="4417920" y="705960"/>
            <a:ext cx="8558640" cy="5401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50" name="Retângulo 7"/>
          <p:cNvSpPr/>
          <p:nvPr/>
        </p:nvSpPr>
        <p:spPr>
          <a:xfrm>
            <a:off x="96480" y="192816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Composições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51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Criação de composição própria a partir de tabelas oficiais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52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40160"/>
            <a:ext cx="8549640" cy="5359680"/>
          </a:xfrm>
          <a:prstGeom prst="rect">
            <a:avLst/>
          </a:prstGeom>
          <a:ln w="0">
            <a:noFill/>
          </a:ln>
        </p:spPr>
      </p:pic>
      <p:pic>
        <p:nvPicPr>
          <p:cNvPr id="253" name="Gráfico 1_17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55" name="Retângulo 7"/>
          <p:cNvSpPr/>
          <p:nvPr/>
        </p:nvSpPr>
        <p:spPr>
          <a:xfrm>
            <a:off x="96480" y="192816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Composições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56" name="Retângulo 9"/>
          <p:cNvSpPr/>
          <p:nvPr/>
        </p:nvSpPr>
        <p:spPr>
          <a:xfrm>
            <a:off x="0" y="3145680"/>
            <a:ext cx="420948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Criação de composição própria a partir de tabelas oficiais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57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801360"/>
            <a:ext cx="8549640" cy="5290200"/>
          </a:xfrm>
          <a:prstGeom prst="rect">
            <a:avLst/>
          </a:prstGeom>
          <a:ln w="0">
            <a:noFill/>
          </a:ln>
        </p:spPr>
      </p:pic>
      <p:pic>
        <p:nvPicPr>
          <p:cNvPr id="258" name="Gráfico 1_18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60" name="Retângulo 7"/>
          <p:cNvSpPr/>
          <p:nvPr/>
        </p:nvSpPr>
        <p:spPr>
          <a:xfrm>
            <a:off x="96480" y="1928160"/>
            <a:ext cx="42094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Cotações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61" name="Retângulo 9"/>
          <p:cNvSpPr/>
          <p:nvPr/>
        </p:nvSpPr>
        <p:spPr>
          <a:xfrm>
            <a:off x="0" y="3145680"/>
            <a:ext cx="42094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Criação de cotações com cadastro de fornecedores e anexos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62" name="Imagem 3" descr="Uma imagem contendo captura de tela&#10;&#10;Descrição gerada com muito alta confiança"/>
          <p:cNvPicPr/>
          <p:nvPr/>
        </p:nvPicPr>
        <p:blipFill>
          <a:blip r:embed="rId2"/>
          <a:stretch/>
        </p:blipFill>
        <p:spPr>
          <a:xfrm>
            <a:off x="4417920" y="755280"/>
            <a:ext cx="8567280" cy="5338440"/>
          </a:xfrm>
          <a:prstGeom prst="rect">
            <a:avLst/>
          </a:prstGeom>
          <a:ln w="0">
            <a:noFill/>
          </a:ln>
        </p:spPr>
      </p:pic>
      <p:pic>
        <p:nvPicPr>
          <p:cNvPr id="263" name="Gráfico 1_19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65" name="Retângulo 7"/>
          <p:cNvSpPr/>
          <p:nvPr/>
        </p:nvSpPr>
        <p:spPr>
          <a:xfrm>
            <a:off x="-4320" y="1295640"/>
            <a:ext cx="4209480" cy="173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Diário de Obra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66" name="Retângulo 9"/>
          <p:cNvSpPr/>
          <p:nvPr/>
        </p:nvSpPr>
        <p:spPr>
          <a:xfrm>
            <a:off x="0" y="3145680"/>
            <a:ext cx="4209480" cy="82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Empreiteiras podem preencher diretamente no sistema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67" name="Imagem 3" descr="Interface gráfica do usuário, Tabela&#10;&#10;Descrição gerada automaticamente"/>
          <p:cNvPicPr/>
          <p:nvPr/>
        </p:nvPicPr>
        <p:blipFill>
          <a:blip r:embed="rId2"/>
          <a:stretch/>
        </p:blipFill>
        <p:spPr>
          <a:xfrm>
            <a:off x="4408200" y="772560"/>
            <a:ext cx="8565840" cy="5312160"/>
          </a:xfrm>
          <a:prstGeom prst="rect">
            <a:avLst/>
          </a:prstGeom>
          <a:ln w="0">
            <a:noFill/>
          </a:ln>
        </p:spPr>
      </p:pic>
      <p:pic>
        <p:nvPicPr>
          <p:cNvPr id="268" name="Gráfico 1_20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70" name="Retângulo 7"/>
          <p:cNvSpPr/>
          <p:nvPr/>
        </p:nvSpPr>
        <p:spPr>
          <a:xfrm>
            <a:off x="96480" y="1540080"/>
            <a:ext cx="4209480" cy="173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Portal</a:t>
            </a:r>
            <a:endParaRPr b="0" lang="pt-BR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Transparência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71" name="Retângulo 9"/>
          <p:cNvSpPr/>
          <p:nvPr/>
        </p:nvSpPr>
        <p:spPr>
          <a:xfrm>
            <a:off x="100800" y="3418920"/>
            <a:ext cx="4209480" cy="82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Disponibilização em tempo real dos dados das obras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72" name="Imagem 4" descr="Mapa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91280"/>
            <a:ext cx="8537040" cy="5304240"/>
          </a:xfrm>
          <a:prstGeom prst="rect">
            <a:avLst/>
          </a:prstGeom>
          <a:ln w="0">
            <a:noFill/>
          </a:ln>
        </p:spPr>
      </p:pic>
      <p:pic>
        <p:nvPicPr>
          <p:cNvPr id="273" name="Gráfico 1_21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75" name="Retângulo 7"/>
          <p:cNvSpPr/>
          <p:nvPr/>
        </p:nvSpPr>
        <p:spPr>
          <a:xfrm>
            <a:off x="96480" y="1540080"/>
            <a:ext cx="4209480" cy="173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Portal</a:t>
            </a:r>
            <a:endParaRPr b="0" lang="pt-BR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Transparência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76" name="Retângulo 9"/>
          <p:cNvSpPr/>
          <p:nvPr/>
        </p:nvSpPr>
        <p:spPr>
          <a:xfrm>
            <a:off x="100800" y="3418920"/>
            <a:ext cx="4209480" cy="82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Disponibilização em tempo real dos dados das obras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77" name="Imagem 3" descr=""/>
          <p:cNvPicPr/>
          <p:nvPr/>
        </p:nvPicPr>
        <p:blipFill>
          <a:blip r:embed="rId2"/>
          <a:stretch/>
        </p:blipFill>
        <p:spPr>
          <a:xfrm>
            <a:off x="4422600" y="796320"/>
            <a:ext cx="8537040" cy="5308200"/>
          </a:xfrm>
          <a:prstGeom prst="rect">
            <a:avLst/>
          </a:prstGeom>
          <a:ln w="0">
            <a:noFill/>
          </a:ln>
        </p:spPr>
      </p:pic>
      <p:pic>
        <p:nvPicPr>
          <p:cNvPr id="278" name="Gráfico 1_22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Picture 2" descr="Resultado de imagem para mac"/>
          <p:cNvPicPr/>
          <p:nvPr/>
        </p:nvPicPr>
        <p:blipFill>
          <a:blip r:embed="rId1"/>
          <a:stretch/>
        </p:blipFill>
        <p:spPr>
          <a:xfrm>
            <a:off x="1774440" y="435960"/>
            <a:ext cx="13845600" cy="6683040"/>
          </a:xfrm>
          <a:prstGeom prst="rect">
            <a:avLst/>
          </a:prstGeom>
          <a:ln w="0">
            <a:noFill/>
          </a:ln>
        </p:spPr>
      </p:pic>
      <p:sp>
        <p:nvSpPr>
          <p:cNvPr id="280" name="Retângulo 7"/>
          <p:cNvSpPr/>
          <p:nvPr/>
        </p:nvSpPr>
        <p:spPr>
          <a:xfrm>
            <a:off x="96480" y="1540080"/>
            <a:ext cx="4209480" cy="1737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TCE/SC</a:t>
            </a:r>
            <a:endParaRPr b="0" lang="pt-BR" sz="5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t-BR" sz="5400" spc="-1" strike="noStrike">
                <a:solidFill>
                  <a:srgbClr val="000000"/>
                </a:solidFill>
                <a:latin typeface="Calibri"/>
              </a:rPr>
              <a:t>E-Sfinge</a:t>
            </a:r>
            <a:endParaRPr b="0" lang="pt-BR" sz="5400" spc="-1" strike="noStrike">
              <a:latin typeface="Arial"/>
            </a:endParaRPr>
          </a:p>
        </p:txBody>
      </p:sp>
      <p:sp>
        <p:nvSpPr>
          <p:cNvPr id="281" name="Retângulo 9"/>
          <p:cNvSpPr/>
          <p:nvPr/>
        </p:nvSpPr>
        <p:spPr>
          <a:xfrm>
            <a:off x="100800" y="3418920"/>
            <a:ext cx="4209480" cy="82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</a:rPr>
              <a:t>Prestação de contas ao TCE/SC de forma automatizada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82" name="Imagem 3" descr="Interface gráfica do usuário, Texto&#10;&#10;Descrição gerada automaticamente"/>
          <p:cNvPicPr/>
          <p:nvPr/>
        </p:nvPicPr>
        <p:blipFill>
          <a:blip r:embed="rId2"/>
          <a:stretch/>
        </p:blipFill>
        <p:spPr>
          <a:xfrm>
            <a:off x="4422600" y="793080"/>
            <a:ext cx="8579880" cy="5300280"/>
          </a:xfrm>
          <a:prstGeom prst="rect">
            <a:avLst/>
          </a:prstGeom>
          <a:ln w="0">
            <a:noFill/>
          </a:ln>
        </p:spPr>
      </p:pic>
      <p:pic>
        <p:nvPicPr>
          <p:cNvPr id="283" name="Gráfico 1_23" descr=""/>
          <p:cNvPicPr/>
          <p:nvPr/>
        </p:nvPicPr>
        <p:blipFill>
          <a:blip r:embed="rId3"/>
          <a:stretch/>
        </p:blipFill>
        <p:spPr>
          <a:xfrm>
            <a:off x="267480" y="6268680"/>
            <a:ext cx="962640" cy="319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ráfico 1" descr=""/>
          <p:cNvPicPr/>
          <p:nvPr/>
        </p:nvPicPr>
        <p:blipFill>
          <a:blip r:embed="rId1"/>
          <a:stretch/>
        </p:blipFill>
        <p:spPr>
          <a:xfrm>
            <a:off x="10779480" y="6088680"/>
            <a:ext cx="962640" cy="319680"/>
          </a:xfrm>
          <a:prstGeom prst="rect">
            <a:avLst/>
          </a:prstGeom>
          <a:ln w="0">
            <a:noFill/>
          </a:ln>
        </p:spPr>
      </p:pic>
      <p:grpSp>
        <p:nvGrpSpPr>
          <p:cNvPr id="285" name="Agrupar 1"/>
          <p:cNvGrpSpPr/>
          <p:nvPr/>
        </p:nvGrpSpPr>
        <p:grpSpPr>
          <a:xfrm>
            <a:off x="3752640" y="753480"/>
            <a:ext cx="4797360" cy="4807080"/>
            <a:chOff x="3752640" y="753480"/>
            <a:chExt cx="4797360" cy="4807080"/>
          </a:xfrm>
        </p:grpSpPr>
        <p:pic>
          <p:nvPicPr>
            <p:cNvPr id="286" name="Imagem 4" descr=""/>
            <p:cNvPicPr/>
            <p:nvPr/>
          </p:nvPicPr>
          <p:blipFill>
            <a:blip r:embed="rId2"/>
            <a:stretch/>
          </p:blipFill>
          <p:spPr>
            <a:xfrm>
              <a:off x="3752640" y="753480"/>
              <a:ext cx="4797360" cy="480708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287" name="Imagem 6" descr="Ícone&#10;&#10;Descrição gerada automaticamente"/>
            <p:cNvPicPr/>
            <p:nvPr/>
          </p:nvPicPr>
          <p:blipFill>
            <a:blip r:embed="rId3"/>
            <a:stretch/>
          </p:blipFill>
          <p:spPr>
            <a:xfrm>
              <a:off x="5360400" y="2440800"/>
              <a:ext cx="1536840" cy="150228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288" name="CaixaDeTexto 2"/>
          <p:cNvSpPr/>
          <p:nvPr/>
        </p:nvSpPr>
        <p:spPr>
          <a:xfrm>
            <a:off x="175320" y="5185800"/>
            <a:ext cx="4944960" cy="1554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horzOverflow="overflow" vertOverflow="overflow">
            <a:spAutoFit/>
          </a:bodyPr>
          <a:p>
            <a:pPr>
              <a:lnSpc>
                <a:spcPct val="100000"/>
              </a:lnSpc>
            </a:pPr>
            <a:r>
              <a:rPr b="0" lang="pt-BR" sz="2400" spc="-1" strike="noStrike">
                <a:solidFill>
                  <a:srgbClr val="37648c"/>
                </a:solidFill>
                <a:latin typeface="Arial"/>
                <a:ea typeface="Arial"/>
              </a:rPr>
              <a:t>Contatos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2400" spc="-1" strike="noStrike">
                <a:solidFill>
                  <a:srgbClr val="192e40"/>
                </a:solidFill>
                <a:latin typeface="Arial"/>
                <a:ea typeface="Arial"/>
              </a:rPr>
              <a:t>www.ciga.sc.gov.br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2400" spc="-1" strike="noStrike" u="sng">
                <a:solidFill>
                  <a:srgbClr val="192e40"/>
                </a:solidFill>
                <a:uFillTx/>
                <a:latin typeface="Arial"/>
                <a:ea typeface="Arial"/>
                <a:hlinkClick r:id="rId4"/>
              </a:rPr>
              <a:t>ciga@ciga.sc.gov.br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2400" spc="-1" strike="noStrike">
                <a:solidFill>
                  <a:srgbClr val="192e40"/>
                </a:solidFill>
                <a:latin typeface="Arial"/>
                <a:ea typeface="Arial"/>
              </a:rPr>
              <a:t>(48)3321-5300</a:t>
            </a:r>
            <a:endParaRPr b="0" lang="pt-B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92e40"/>
      </a:dk2>
      <a:lt2>
        <a:srgbClr val="ebf3f8"/>
      </a:lt2>
      <a:accent1>
        <a:srgbClr val="192e40"/>
      </a:accent1>
      <a:accent2>
        <a:srgbClr val="ffc479"/>
      </a:accent2>
      <a:accent3>
        <a:srgbClr val="ff9179"/>
      </a:accent3>
      <a:accent4>
        <a:srgbClr val="192e40"/>
      </a:accent4>
      <a:accent5>
        <a:srgbClr val="cbd9e2"/>
      </a:accent5>
      <a:accent6>
        <a:srgbClr val="ffc479"/>
      </a:accent6>
      <a:hlink>
        <a:srgbClr val="192e40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92e40"/>
      </a:dk2>
      <a:lt2>
        <a:srgbClr val="ebf3f8"/>
      </a:lt2>
      <a:accent1>
        <a:srgbClr val="192e40"/>
      </a:accent1>
      <a:accent2>
        <a:srgbClr val="ffc479"/>
      </a:accent2>
      <a:accent3>
        <a:srgbClr val="ff9179"/>
      </a:accent3>
      <a:accent4>
        <a:srgbClr val="192e40"/>
      </a:accent4>
      <a:accent5>
        <a:srgbClr val="cbd9e2"/>
      </a:accent5>
      <a:accent6>
        <a:srgbClr val="ffc479"/>
      </a:accent6>
      <a:hlink>
        <a:srgbClr val="192e40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e802c8ef-7e9a-4feb-a5c8-9d05746fcfcb">2019-09-17T19:16:09+00:00</dat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1232BD5CE5A5A4096349CC73660A52A" ma:contentTypeVersion="14" ma:contentTypeDescription="Crie um novo documento." ma:contentTypeScope="" ma:versionID="b9ca81471d6ecf833a194d01bb2b172e">
  <xsd:schema xmlns:xsd="http://www.w3.org/2001/XMLSchema" xmlns:xs="http://www.w3.org/2001/XMLSchema" xmlns:p="http://schemas.microsoft.com/office/2006/metadata/properties" xmlns:ns2="e802c8ef-7e9a-4feb-a5c8-9d05746fcfcb" xmlns:ns3="33a2b032-5e01-4ec0-b726-135940aca79a" targetNamespace="http://schemas.microsoft.com/office/2006/metadata/properties" ma:root="true" ma:fieldsID="af7a88bc51234f875d1d8357d33184f4" ns2:_="" ns3:_="">
    <xsd:import namespace="e802c8ef-7e9a-4feb-a5c8-9d05746fcfcb"/>
    <xsd:import namespace="33a2b032-5e01-4ec0-b726-135940aca7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dat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02c8ef-7e9a-4feb-a5c8-9d05746fcf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date" ma:index="18" nillable="true" ma:displayName="date" ma:default="[today]" ma:format="DateTime" ma:internalName="date">
      <xsd:simpleType>
        <xsd:restriction base="dms:DateTime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a2b032-5e01-4ec0-b726-135940aca79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44489B-9E88-4993-A1F1-0B5D261489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9E3B28-CB8E-4053-99E6-4BF5D057B510}">
  <ds:schemaRefs>
    <ds:schemaRef ds:uri="e802c8ef-7e9a-4feb-a5c8-9d05746fcfcb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93D0570-779D-4A14-8540-BE5C7404D0DA}">
  <ds:schemaRefs>
    <ds:schemaRef ds:uri="33a2b032-5e01-4ec0-b726-135940aca79a"/>
    <ds:schemaRef ds:uri="e802c8ef-7e9a-4feb-a5c8-9d05746fcfc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Application>LibreOffice/7.1.2.2$Linux_X86_64 LibreOffice_project/8a45595d069ef5570103caea1b71cc9d82b2aae4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2019-09-26T12:53:34Z</dcterms:created>
  <dc:creator>Gilsoni Lunardi Albino</dc:creator>
  <dc:description/>
  <dc:language>pt-BR</dc:language>
  <cp:lastModifiedBy/>
  <dcterms:modified xsi:type="dcterms:W3CDTF">2022-03-17T08:00:29Z</dcterms:modified>
  <cp:revision>125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0x01010001232BD5CE5A5A4096349CC73660A52A</vt:lpwstr>
  </property>
  <property fmtid="{D5CDD505-2E9C-101B-9397-08002B2CF9AE}" pid="3" name="Notes">
    <vt:i4>32</vt:i4>
  </property>
  <property fmtid="{D5CDD505-2E9C-101B-9397-08002B2CF9AE}" pid="4" name="PresentationFormat">
    <vt:lpwstr>Widescreen</vt:lpwstr>
  </property>
  <property fmtid="{D5CDD505-2E9C-101B-9397-08002B2CF9AE}" pid="5" name="Slides">
    <vt:i4>32</vt:i4>
  </property>
</Properties>
</file>